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
  </p:notesMasterIdLst>
  <p:handoutMasterIdLst>
    <p:handoutMasterId r:id="rId5"/>
  </p:handoutMasterIdLst>
  <p:sldIdLst>
    <p:sldId id="257" r:id="rId2"/>
    <p:sldId id="259" r:id="rId3"/>
  </p:sldIdLst>
  <p:sldSz cx="10058400" cy="7772400"/>
  <p:notesSz cx="7010400" cy="9296400"/>
  <p:defaultTextStyle>
    <a:defPPr>
      <a:defRPr lang="en-US"/>
    </a:defPPr>
    <a:lvl1pPr algn="ctr" rtl="0" eaLnBrk="0" fontAlgn="base" hangingPunct="0">
      <a:spcBef>
        <a:spcPct val="0"/>
      </a:spcBef>
      <a:spcAft>
        <a:spcPct val="0"/>
      </a:spcAft>
      <a:defRPr sz="800" kern="1200">
        <a:solidFill>
          <a:schemeClr val="tx2"/>
        </a:solidFill>
        <a:latin typeface="Times New Roman" pitchFamily="18" charset="0"/>
        <a:ea typeface="+mn-ea"/>
        <a:cs typeface="+mn-cs"/>
      </a:defRPr>
    </a:lvl1pPr>
    <a:lvl2pPr marL="457200" algn="ctr" rtl="0" eaLnBrk="0" fontAlgn="base" hangingPunct="0">
      <a:spcBef>
        <a:spcPct val="0"/>
      </a:spcBef>
      <a:spcAft>
        <a:spcPct val="0"/>
      </a:spcAft>
      <a:defRPr sz="800" kern="1200">
        <a:solidFill>
          <a:schemeClr val="tx2"/>
        </a:solidFill>
        <a:latin typeface="Times New Roman" pitchFamily="18" charset="0"/>
        <a:ea typeface="+mn-ea"/>
        <a:cs typeface="+mn-cs"/>
      </a:defRPr>
    </a:lvl2pPr>
    <a:lvl3pPr marL="914400" algn="ctr" rtl="0" eaLnBrk="0" fontAlgn="base" hangingPunct="0">
      <a:spcBef>
        <a:spcPct val="0"/>
      </a:spcBef>
      <a:spcAft>
        <a:spcPct val="0"/>
      </a:spcAft>
      <a:defRPr sz="800" kern="1200">
        <a:solidFill>
          <a:schemeClr val="tx2"/>
        </a:solidFill>
        <a:latin typeface="Times New Roman" pitchFamily="18" charset="0"/>
        <a:ea typeface="+mn-ea"/>
        <a:cs typeface="+mn-cs"/>
      </a:defRPr>
    </a:lvl3pPr>
    <a:lvl4pPr marL="1371600" algn="ctr" rtl="0" eaLnBrk="0" fontAlgn="base" hangingPunct="0">
      <a:spcBef>
        <a:spcPct val="0"/>
      </a:spcBef>
      <a:spcAft>
        <a:spcPct val="0"/>
      </a:spcAft>
      <a:defRPr sz="800" kern="1200">
        <a:solidFill>
          <a:schemeClr val="tx2"/>
        </a:solidFill>
        <a:latin typeface="Times New Roman" pitchFamily="18" charset="0"/>
        <a:ea typeface="+mn-ea"/>
        <a:cs typeface="+mn-cs"/>
      </a:defRPr>
    </a:lvl4pPr>
    <a:lvl5pPr marL="1828800" algn="ctr" rtl="0" eaLnBrk="0" fontAlgn="base" hangingPunct="0">
      <a:spcBef>
        <a:spcPct val="0"/>
      </a:spcBef>
      <a:spcAft>
        <a:spcPct val="0"/>
      </a:spcAft>
      <a:defRPr sz="800" kern="1200">
        <a:solidFill>
          <a:schemeClr val="tx2"/>
        </a:solidFill>
        <a:latin typeface="Times New Roman" pitchFamily="18" charset="0"/>
        <a:ea typeface="+mn-ea"/>
        <a:cs typeface="+mn-cs"/>
      </a:defRPr>
    </a:lvl5pPr>
    <a:lvl6pPr marL="2286000" algn="l" defTabSz="914400" rtl="0" eaLnBrk="1" latinLnBrk="0" hangingPunct="1">
      <a:defRPr sz="800" kern="1200">
        <a:solidFill>
          <a:schemeClr val="tx2"/>
        </a:solidFill>
        <a:latin typeface="Times New Roman" pitchFamily="18" charset="0"/>
        <a:ea typeface="+mn-ea"/>
        <a:cs typeface="+mn-cs"/>
      </a:defRPr>
    </a:lvl6pPr>
    <a:lvl7pPr marL="2743200" algn="l" defTabSz="914400" rtl="0" eaLnBrk="1" latinLnBrk="0" hangingPunct="1">
      <a:defRPr sz="800" kern="1200">
        <a:solidFill>
          <a:schemeClr val="tx2"/>
        </a:solidFill>
        <a:latin typeface="Times New Roman" pitchFamily="18" charset="0"/>
        <a:ea typeface="+mn-ea"/>
        <a:cs typeface="+mn-cs"/>
      </a:defRPr>
    </a:lvl7pPr>
    <a:lvl8pPr marL="3200400" algn="l" defTabSz="914400" rtl="0" eaLnBrk="1" latinLnBrk="0" hangingPunct="1">
      <a:defRPr sz="800" kern="1200">
        <a:solidFill>
          <a:schemeClr val="tx2"/>
        </a:solidFill>
        <a:latin typeface="Times New Roman" pitchFamily="18" charset="0"/>
        <a:ea typeface="+mn-ea"/>
        <a:cs typeface="+mn-cs"/>
      </a:defRPr>
    </a:lvl8pPr>
    <a:lvl9pPr marL="3657600" algn="l" defTabSz="914400" rtl="0" eaLnBrk="1" latinLnBrk="0" hangingPunct="1">
      <a:defRPr sz="800" kern="1200">
        <a:solidFill>
          <a:schemeClr val="tx2"/>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400">
          <p15:clr>
            <a:srgbClr val="A4A3A4"/>
          </p15:clr>
        </p15:guide>
        <p15:guide id="2" pos="3216">
          <p15:clr>
            <a:srgbClr val="A4A3A4"/>
          </p15:clr>
        </p15:guide>
      </p15:sldGuideLst>
    </p:ext>
    <p:ext uri="{2D200454-40CA-4A62-9FC3-DE9A4176ACB9}">
      <p15:notesGuideLst xmlns:p15="http://schemas.microsoft.com/office/powerpoint/2012/main">
        <p15:guide id="1" orient="horz" pos="2476" userDrawn="1">
          <p15:clr>
            <a:srgbClr val="A4A3A4"/>
          </p15:clr>
        </p15:guide>
        <p15:guide id="2" pos="3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33CC"/>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422" autoAdjust="0"/>
  </p:normalViewPr>
  <p:slideViewPr>
    <p:cSldViewPr>
      <p:cViewPr varScale="1">
        <p:scale>
          <a:sx n="93" d="100"/>
          <a:sy n="93" d="100"/>
        </p:scale>
        <p:origin x="1120" y="200"/>
      </p:cViewPr>
      <p:guideLst>
        <p:guide orient="horz" pos="2400"/>
        <p:guide pos="3216"/>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1" d="1"/>
        <a:sy n="1" d="1"/>
      </p:scale>
      <p:origin x="0" y="0"/>
    </p:cViewPr>
  </p:sorterViewPr>
  <p:notesViewPr>
    <p:cSldViewPr>
      <p:cViewPr varScale="1">
        <p:scale>
          <a:sx n="41" d="100"/>
          <a:sy n="41" d="100"/>
        </p:scale>
        <p:origin x="-1269" y="-86"/>
      </p:cViewPr>
      <p:guideLst>
        <p:guide orient="horz" pos="2476"/>
        <p:guide pos="323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6746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53" y="-1586"/>
            <a:ext cx="3062888" cy="464662"/>
          </a:xfrm>
          <a:prstGeom prst="rect">
            <a:avLst/>
          </a:prstGeom>
          <a:noFill/>
          <a:ln w="9525">
            <a:noFill/>
            <a:miter lim="800000"/>
            <a:headEnd/>
            <a:tailEnd/>
          </a:ln>
          <a:effectLst/>
        </p:spPr>
        <p:txBody>
          <a:bodyPr vert="horz" wrap="square" lIns="19355" tIns="0" rIns="19355" bIns="0" numCol="1" anchor="t" anchorCtr="0" compatLnSpc="1">
            <a:prstTxWarp prst="textNoShape">
              <a:avLst/>
            </a:prstTxWarp>
          </a:bodyPr>
          <a:lstStyle>
            <a:lvl1pPr algn="l" defTabSz="928594">
              <a:defRPr sz="1000" i="1">
                <a:solidFill>
                  <a:schemeClr val="tx1"/>
                </a:solidFill>
                <a:latin typeface="Univers Condensed" pitchFamily="34" charset="0"/>
              </a:defRPr>
            </a:lvl1pPr>
          </a:lstStyle>
          <a:p>
            <a:pPr>
              <a:defRPr/>
            </a:pPr>
            <a:endParaRPr lang="en-US"/>
          </a:p>
        </p:txBody>
      </p:sp>
      <p:sp>
        <p:nvSpPr>
          <p:cNvPr id="2051" name="Rectangle 3"/>
          <p:cNvSpPr>
            <a:spLocks noGrp="1" noChangeArrowheads="1"/>
          </p:cNvSpPr>
          <p:nvPr>
            <p:ph type="dt" idx="1"/>
          </p:nvPr>
        </p:nvSpPr>
        <p:spPr bwMode="auto">
          <a:xfrm>
            <a:off x="3963365" y="-1586"/>
            <a:ext cx="3062888" cy="464662"/>
          </a:xfrm>
          <a:prstGeom prst="rect">
            <a:avLst/>
          </a:prstGeom>
          <a:noFill/>
          <a:ln w="9525">
            <a:noFill/>
            <a:miter lim="800000"/>
            <a:headEnd/>
            <a:tailEnd/>
          </a:ln>
          <a:effectLst/>
        </p:spPr>
        <p:txBody>
          <a:bodyPr vert="horz" wrap="square" lIns="19355" tIns="0" rIns="19355" bIns="0" numCol="1" anchor="t" anchorCtr="0" compatLnSpc="1">
            <a:prstTxWarp prst="textNoShape">
              <a:avLst/>
            </a:prstTxWarp>
          </a:bodyPr>
          <a:lstStyle>
            <a:lvl1pPr algn="r" defTabSz="928594">
              <a:defRPr sz="1000" i="1">
                <a:solidFill>
                  <a:schemeClr val="tx1"/>
                </a:solidFill>
                <a:latin typeface="Univers Condensed" pitchFamily="34" charset="0"/>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1257300" y="703263"/>
            <a:ext cx="4495800" cy="34734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03647" y="4415077"/>
            <a:ext cx="5203106" cy="4183539"/>
          </a:xfrm>
          <a:prstGeom prst="rect">
            <a:avLst/>
          </a:prstGeom>
          <a:noFill/>
          <a:ln w="9525">
            <a:noFill/>
            <a:miter lim="800000"/>
            <a:headEnd/>
            <a:tailEnd/>
          </a:ln>
          <a:effectLst/>
        </p:spPr>
        <p:txBody>
          <a:bodyPr vert="horz" wrap="square" lIns="93548" tIns="46774" rIns="93548" bIns="4677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15853" y="8831740"/>
            <a:ext cx="3062888" cy="464661"/>
          </a:xfrm>
          <a:prstGeom prst="rect">
            <a:avLst/>
          </a:prstGeom>
          <a:noFill/>
          <a:ln w="9525">
            <a:noFill/>
            <a:miter lim="800000"/>
            <a:headEnd/>
            <a:tailEnd/>
          </a:ln>
          <a:effectLst/>
        </p:spPr>
        <p:txBody>
          <a:bodyPr vert="horz" wrap="square" lIns="19355" tIns="0" rIns="19355" bIns="0" numCol="1" anchor="b" anchorCtr="0" compatLnSpc="1">
            <a:prstTxWarp prst="textNoShape">
              <a:avLst/>
            </a:prstTxWarp>
          </a:bodyPr>
          <a:lstStyle>
            <a:lvl1pPr algn="l" defTabSz="928594">
              <a:defRPr sz="1000" i="1">
                <a:solidFill>
                  <a:schemeClr val="tx1"/>
                </a:solidFill>
                <a:latin typeface="Univers Condensed" pitchFamily="34" charset="0"/>
              </a:defRPr>
            </a:lvl1pPr>
          </a:lstStyle>
          <a:p>
            <a:pPr>
              <a:defRPr/>
            </a:pPr>
            <a:endParaRPr lang="en-US"/>
          </a:p>
        </p:txBody>
      </p:sp>
      <p:sp>
        <p:nvSpPr>
          <p:cNvPr id="2055" name="Rectangle 7"/>
          <p:cNvSpPr>
            <a:spLocks noGrp="1" noChangeArrowheads="1"/>
          </p:cNvSpPr>
          <p:nvPr>
            <p:ph type="sldNum" sz="quarter" idx="5"/>
          </p:nvPr>
        </p:nvSpPr>
        <p:spPr bwMode="auto">
          <a:xfrm>
            <a:off x="3963365" y="8831740"/>
            <a:ext cx="3062888" cy="464661"/>
          </a:xfrm>
          <a:prstGeom prst="rect">
            <a:avLst/>
          </a:prstGeom>
          <a:noFill/>
          <a:ln w="9525">
            <a:noFill/>
            <a:miter lim="800000"/>
            <a:headEnd/>
            <a:tailEnd/>
          </a:ln>
          <a:effectLst/>
        </p:spPr>
        <p:txBody>
          <a:bodyPr vert="horz" wrap="square" lIns="19355" tIns="0" rIns="19355" bIns="0" numCol="1" anchor="b" anchorCtr="0" compatLnSpc="1">
            <a:prstTxWarp prst="textNoShape">
              <a:avLst/>
            </a:prstTxWarp>
          </a:bodyPr>
          <a:lstStyle>
            <a:lvl1pPr algn="r" defTabSz="928594">
              <a:defRPr sz="1000" i="1">
                <a:solidFill>
                  <a:schemeClr val="tx1"/>
                </a:solidFill>
                <a:latin typeface="Univers Condensed" pitchFamily="34" charset="0"/>
              </a:defRPr>
            </a:lvl1pPr>
          </a:lstStyle>
          <a:p>
            <a:pPr>
              <a:defRPr/>
            </a:pPr>
            <a:fld id="{57365714-38CB-4F4D-8ABD-FBFA0D594CC3}" type="slidenum">
              <a:rPr lang="en-US"/>
              <a:pPr>
                <a:defRPr/>
              </a:pPr>
              <a:t>‹#›</a:t>
            </a:fld>
            <a:endParaRPr lang="en-US"/>
          </a:p>
        </p:txBody>
      </p:sp>
    </p:spTree>
    <p:extLst>
      <p:ext uri="{BB962C8B-B14F-4D97-AF65-F5344CB8AC3E}">
        <p14:creationId xmlns:p14="http://schemas.microsoft.com/office/powerpoint/2010/main" val="5889445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7365714-38CB-4F4D-8ABD-FBFA0D594CC3}" type="slidenum">
              <a:rPr lang="en-US" smtClean="0"/>
              <a:pPr>
                <a:defRPr/>
              </a:pPr>
              <a:t>1</a:t>
            </a:fld>
            <a:endParaRPr lang="en-US"/>
          </a:p>
        </p:txBody>
      </p:sp>
    </p:spTree>
    <p:extLst>
      <p:ext uri="{BB962C8B-B14F-4D97-AF65-F5344CB8AC3E}">
        <p14:creationId xmlns:p14="http://schemas.microsoft.com/office/powerpoint/2010/main" val="253089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574">
              <a:defRPr sz="800">
                <a:solidFill>
                  <a:schemeClr val="tx2"/>
                </a:solidFill>
                <a:latin typeface="Times New Roman" pitchFamily="18" charset="0"/>
              </a:defRPr>
            </a:lvl1pPr>
            <a:lvl2pPr marL="742058" indent="-285407" defTabSz="927574">
              <a:defRPr sz="800">
                <a:solidFill>
                  <a:schemeClr val="tx2"/>
                </a:solidFill>
                <a:latin typeface="Times New Roman" pitchFamily="18" charset="0"/>
              </a:defRPr>
            </a:lvl2pPr>
            <a:lvl3pPr marL="1141628" indent="-228326" defTabSz="927574">
              <a:defRPr sz="800">
                <a:solidFill>
                  <a:schemeClr val="tx2"/>
                </a:solidFill>
                <a:latin typeface="Times New Roman" pitchFamily="18" charset="0"/>
              </a:defRPr>
            </a:lvl3pPr>
            <a:lvl4pPr marL="1598280" indent="-228326" defTabSz="927574">
              <a:defRPr sz="800">
                <a:solidFill>
                  <a:schemeClr val="tx2"/>
                </a:solidFill>
                <a:latin typeface="Times New Roman" pitchFamily="18" charset="0"/>
              </a:defRPr>
            </a:lvl4pPr>
            <a:lvl5pPr marL="2054931" indent="-228326" defTabSz="927574">
              <a:defRPr sz="800">
                <a:solidFill>
                  <a:schemeClr val="tx2"/>
                </a:solidFill>
                <a:latin typeface="Times New Roman" pitchFamily="18" charset="0"/>
              </a:defRPr>
            </a:lvl5pPr>
            <a:lvl6pPr marL="2511582" indent="-228326" algn="ctr" defTabSz="927574" eaLnBrk="0" fontAlgn="base" hangingPunct="0">
              <a:spcBef>
                <a:spcPct val="0"/>
              </a:spcBef>
              <a:spcAft>
                <a:spcPct val="0"/>
              </a:spcAft>
              <a:defRPr sz="800">
                <a:solidFill>
                  <a:schemeClr val="tx2"/>
                </a:solidFill>
                <a:latin typeface="Times New Roman" pitchFamily="18" charset="0"/>
              </a:defRPr>
            </a:lvl6pPr>
            <a:lvl7pPr marL="2968234" indent="-228326" algn="ctr" defTabSz="927574" eaLnBrk="0" fontAlgn="base" hangingPunct="0">
              <a:spcBef>
                <a:spcPct val="0"/>
              </a:spcBef>
              <a:spcAft>
                <a:spcPct val="0"/>
              </a:spcAft>
              <a:defRPr sz="800">
                <a:solidFill>
                  <a:schemeClr val="tx2"/>
                </a:solidFill>
                <a:latin typeface="Times New Roman" pitchFamily="18" charset="0"/>
              </a:defRPr>
            </a:lvl7pPr>
            <a:lvl8pPr marL="3424885" indent="-228326" algn="ctr" defTabSz="927574" eaLnBrk="0" fontAlgn="base" hangingPunct="0">
              <a:spcBef>
                <a:spcPct val="0"/>
              </a:spcBef>
              <a:spcAft>
                <a:spcPct val="0"/>
              </a:spcAft>
              <a:defRPr sz="800">
                <a:solidFill>
                  <a:schemeClr val="tx2"/>
                </a:solidFill>
                <a:latin typeface="Times New Roman" pitchFamily="18" charset="0"/>
              </a:defRPr>
            </a:lvl8pPr>
            <a:lvl9pPr marL="3881537" indent="-228326" algn="ctr" defTabSz="927574" eaLnBrk="0" fontAlgn="base" hangingPunct="0">
              <a:spcBef>
                <a:spcPct val="0"/>
              </a:spcBef>
              <a:spcAft>
                <a:spcPct val="0"/>
              </a:spcAft>
              <a:defRPr sz="800">
                <a:solidFill>
                  <a:schemeClr val="tx2"/>
                </a:solidFill>
                <a:latin typeface="Times New Roman" pitchFamily="18" charset="0"/>
              </a:defRPr>
            </a:lvl9pPr>
          </a:lstStyle>
          <a:p>
            <a:fld id="{CE132E30-257B-4533-A47C-E34F93FD3F21}" type="slidenum">
              <a:rPr lang="en-US" altLang="en-US" sz="1000">
                <a:solidFill>
                  <a:schemeClr val="tx1"/>
                </a:solidFill>
                <a:latin typeface="Univers Condensed" pitchFamily="34" charset="0"/>
              </a:rPr>
              <a:pPr/>
              <a:t>2</a:t>
            </a:fld>
            <a:endParaRPr lang="en-US" altLang="en-US" sz="1000">
              <a:solidFill>
                <a:schemeClr val="tx1"/>
              </a:solidFill>
              <a:latin typeface="Univers Condensed" pitchFamily="34" charset="0"/>
            </a:endParaRPr>
          </a:p>
        </p:txBody>
      </p:sp>
      <p:sp>
        <p:nvSpPr>
          <p:cNvPr id="5123" name="Rectangle 2"/>
          <p:cNvSpPr>
            <a:spLocks noGrp="1" noRot="1" noChangeAspect="1" noChangeArrowheads="1" noTextEdit="1"/>
          </p:cNvSpPr>
          <p:nvPr>
            <p:ph type="sldImg"/>
          </p:nvPr>
        </p:nvSpPr>
        <p:spPr>
          <a:ln cap="flat"/>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500604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p:spPr>
        <p:txBody>
          <a:bodyPr/>
          <a:lstStyle/>
          <a:p>
            <a:r>
              <a:rPr lang="en-US"/>
              <a:t>Click to edit Master title style</a:t>
            </a:r>
          </a:p>
        </p:txBody>
      </p:sp>
      <p:sp>
        <p:nvSpPr>
          <p:cNvPr id="3" name="Subtitle 2"/>
          <p:cNvSpPr>
            <a:spLocks noGrp="1"/>
          </p:cNvSpPr>
          <p:nvPr>
            <p:ph type="subTitle" idx="1"/>
          </p:nvPr>
        </p:nvSpPr>
        <p:spPr>
          <a:xfrm>
            <a:off x="1508125" y="4403725"/>
            <a:ext cx="7042150" cy="19875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AE15B6-6B01-4FB9-804D-5464204F0EE8}" type="slidenum">
              <a:rPr lang="en-US"/>
              <a:pPr>
                <a:defRPr/>
              </a:pPr>
              <a:t>‹#›</a:t>
            </a:fld>
            <a:endParaRPr lang="en-US"/>
          </a:p>
        </p:txBody>
      </p:sp>
    </p:spTree>
    <p:extLst>
      <p:ext uri="{BB962C8B-B14F-4D97-AF65-F5344CB8AC3E}">
        <p14:creationId xmlns:p14="http://schemas.microsoft.com/office/powerpoint/2010/main" val="9713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292F7C-0B6B-4735-9DC7-F12A4DFFA7CA}" type="slidenum">
              <a:rPr lang="en-US"/>
              <a:pPr>
                <a:defRPr/>
              </a:pPr>
              <a:t>‹#›</a:t>
            </a:fld>
            <a:endParaRPr lang="en-US"/>
          </a:p>
        </p:txBody>
      </p:sp>
    </p:spTree>
    <p:extLst>
      <p:ext uri="{BB962C8B-B14F-4D97-AF65-F5344CB8AC3E}">
        <p14:creationId xmlns:p14="http://schemas.microsoft.com/office/powerpoint/2010/main" val="1206158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7563" y="690563"/>
            <a:ext cx="2136775" cy="62182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54063" y="690563"/>
            <a:ext cx="6261100" cy="62182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147D90-3C54-405C-BC4A-4341AF55B443}" type="slidenum">
              <a:rPr lang="en-US"/>
              <a:pPr>
                <a:defRPr/>
              </a:pPr>
              <a:t>‹#›</a:t>
            </a:fld>
            <a:endParaRPr lang="en-US"/>
          </a:p>
        </p:txBody>
      </p:sp>
    </p:spTree>
    <p:extLst>
      <p:ext uri="{BB962C8B-B14F-4D97-AF65-F5344CB8AC3E}">
        <p14:creationId xmlns:p14="http://schemas.microsoft.com/office/powerpoint/2010/main" val="1904859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485F64-2F58-4A4F-8FD9-27BF065AB20E}" type="slidenum">
              <a:rPr lang="en-US"/>
              <a:pPr>
                <a:defRPr/>
              </a:pPr>
              <a:t>‹#›</a:t>
            </a:fld>
            <a:endParaRPr lang="en-US"/>
          </a:p>
        </p:txBody>
      </p:sp>
    </p:spTree>
    <p:extLst>
      <p:ext uri="{BB962C8B-B14F-4D97-AF65-F5344CB8AC3E}">
        <p14:creationId xmlns:p14="http://schemas.microsoft.com/office/powerpoint/2010/main" val="2371472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27D770-E605-4EFC-B9D4-E6A7E34DE47C}" type="slidenum">
              <a:rPr lang="en-US"/>
              <a:pPr>
                <a:defRPr/>
              </a:pPr>
              <a:t>‹#›</a:t>
            </a:fld>
            <a:endParaRPr lang="en-US"/>
          </a:p>
        </p:txBody>
      </p:sp>
    </p:spTree>
    <p:extLst>
      <p:ext uri="{BB962C8B-B14F-4D97-AF65-F5344CB8AC3E}">
        <p14:creationId xmlns:p14="http://schemas.microsoft.com/office/powerpoint/2010/main" val="1932296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54063" y="2244725"/>
            <a:ext cx="4198937" cy="466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2244725"/>
            <a:ext cx="4198938" cy="466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E346AE-EB06-4C71-9E49-94BEE037529C}" type="slidenum">
              <a:rPr lang="en-US"/>
              <a:pPr>
                <a:defRPr/>
              </a:pPr>
              <a:t>‹#›</a:t>
            </a:fld>
            <a:endParaRPr lang="en-US"/>
          </a:p>
        </p:txBody>
      </p:sp>
    </p:spTree>
    <p:extLst>
      <p:ext uri="{BB962C8B-B14F-4D97-AF65-F5344CB8AC3E}">
        <p14:creationId xmlns:p14="http://schemas.microsoft.com/office/powerpoint/2010/main" val="2990830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BCE649E-D790-48C5-AEF1-3983E054A01D}" type="slidenum">
              <a:rPr lang="en-US"/>
              <a:pPr>
                <a:defRPr/>
              </a:pPr>
              <a:t>‹#›</a:t>
            </a:fld>
            <a:endParaRPr lang="en-US"/>
          </a:p>
        </p:txBody>
      </p:sp>
    </p:spTree>
    <p:extLst>
      <p:ext uri="{BB962C8B-B14F-4D97-AF65-F5344CB8AC3E}">
        <p14:creationId xmlns:p14="http://schemas.microsoft.com/office/powerpoint/2010/main" val="4076384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4B69B27-87F6-47F6-A520-653B8A560FE4}" type="slidenum">
              <a:rPr lang="en-US"/>
              <a:pPr>
                <a:defRPr/>
              </a:pPr>
              <a:t>‹#›</a:t>
            </a:fld>
            <a:endParaRPr lang="en-US"/>
          </a:p>
        </p:txBody>
      </p:sp>
    </p:spTree>
    <p:extLst>
      <p:ext uri="{BB962C8B-B14F-4D97-AF65-F5344CB8AC3E}">
        <p14:creationId xmlns:p14="http://schemas.microsoft.com/office/powerpoint/2010/main" val="3425914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0AEF78C-DEA4-4F00-9DEC-300B2D78665B}" type="slidenum">
              <a:rPr lang="en-US"/>
              <a:pPr>
                <a:defRPr/>
              </a:pPr>
              <a:t>‹#›</a:t>
            </a:fld>
            <a:endParaRPr lang="en-US"/>
          </a:p>
        </p:txBody>
      </p:sp>
    </p:spTree>
    <p:extLst>
      <p:ext uri="{BB962C8B-B14F-4D97-AF65-F5344CB8AC3E}">
        <p14:creationId xmlns:p14="http://schemas.microsoft.com/office/powerpoint/2010/main" val="3128030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00A7471-1123-4CC1-9563-056C3EB1AB07}" type="slidenum">
              <a:rPr lang="en-US"/>
              <a:pPr>
                <a:defRPr/>
              </a:pPr>
              <a:t>‹#›</a:t>
            </a:fld>
            <a:endParaRPr lang="en-US"/>
          </a:p>
        </p:txBody>
      </p:sp>
    </p:spTree>
    <p:extLst>
      <p:ext uri="{BB962C8B-B14F-4D97-AF65-F5344CB8AC3E}">
        <p14:creationId xmlns:p14="http://schemas.microsoft.com/office/powerpoint/2010/main" val="105261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AEC65D-F9D9-40E0-905B-931DF8E21739}" type="slidenum">
              <a:rPr lang="en-US"/>
              <a:pPr>
                <a:defRPr/>
              </a:pPr>
              <a:t>‹#›</a:t>
            </a:fld>
            <a:endParaRPr lang="en-US"/>
          </a:p>
        </p:txBody>
      </p:sp>
    </p:spTree>
    <p:extLst>
      <p:ext uri="{BB962C8B-B14F-4D97-AF65-F5344CB8AC3E}">
        <p14:creationId xmlns:p14="http://schemas.microsoft.com/office/powerpoint/2010/main" val="778377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754063" y="690563"/>
            <a:ext cx="85502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50800" rIns="101600" bIns="5080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754063" y="2244725"/>
            <a:ext cx="8550275"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50800" rIns="101600" bIns="508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754063" y="7081838"/>
            <a:ext cx="2095500" cy="517525"/>
          </a:xfrm>
          <a:prstGeom prst="rect">
            <a:avLst/>
          </a:prstGeom>
          <a:noFill/>
          <a:ln w="9525">
            <a:noFill/>
            <a:miter lim="800000"/>
            <a:headEnd/>
            <a:tailEnd/>
          </a:ln>
          <a:effectLst/>
        </p:spPr>
        <p:txBody>
          <a:bodyPr vert="horz" wrap="none" lIns="101600" tIns="50800" rIns="101600" bIns="50800" numCol="1" anchor="ctr" anchorCtr="0" compatLnSpc="1">
            <a:prstTxWarp prst="textNoShape">
              <a:avLst/>
            </a:prstTxWarp>
          </a:bodyPr>
          <a:lstStyle>
            <a:lvl1pPr algn="l">
              <a:defRPr sz="1500">
                <a:solidFill>
                  <a:schemeClr val="tx1"/>
                </a:solidFill>
              </a:defRPr>
            </a:lvl1pPr>
          </a:lstStyle>
          <a:p>
            <a:pPr>
              <a:defRPr/>
            </a:pPr>
            <a:endParaRPr lang="en-US"/>
          </a:p>
        </p:txBody>
      </p:sp>
      <p:sp>
        <p:nvSpPr>
          <p:cNvPr id="1029" name="Rectangle 5"/>
          <p:cNvSpPr>
            <a:spLocks noGrp="1" noChangeArrowheads="1"/>
          </p:cNvSpPr>
          <p:nvPr>
            <p:ph type="ftr" sz="quarter" idx="3"/>
          </p:nvPr>
        </p:nvSpPr>
        <p:spPr bwMode="auto">
          <a:xfrm>
            <a:off x="3436938" y="7081838"/>
            <a:ext cx="3184525" cy="517525"/>
          </a:xfrm>
          <a:prstGeom prst="rect">
            <a:avLst/>
          </a:prstGeom>
          <a:noFill/>
          <a:ln w="9525">
            <a:noFill/>
            <a:miter lim="800000"/>
            <a:headEnd/>
            <a:tailEnd/>
          </a:ln>
          <a:effectLst/>
        </p:spPr>
        <p:txBody>
          <a:bodyPr vert="horz" wrap="none" lIns="101600" tIns="50800" rIns="101600" bIns="50800" numCol="1" anchor="ctr" anchorCtr="0" compatLnSpc="1">
            <a:prstTxWarp prst="textNoShape">
              <a:avLst/>
            </a:prstTxWarp>
          </a:bodyPr>
          <a:lstStyle>
            <a:lvl1pPr>
              <a:defRPr sz="1500">
                <a:solidFill>
                  <a:schemeClr val="tx1"/>
                </a:solidFill>
              </a:defRPr>
            </a:lvl1pPr>
          </a:lstStyle>
          <a:p>
            <a:pPr>
              <a:defRPr/>
            </a:pPr>
            <a:endParaRPr lang="en-US"/>
          </a:p>
        </p:txBody>
      </p:sp>
      <p:sp>
        <p:nvSpPr>
          <p:cNvPr id="1030" name="Rectangle 6"/>
          <p:cNvSpPr>
            <a:spLocks noGrp="1" noChangeArrowheads="1"/>
          </p:cNvSpPr>
          <p:nvPr>
            <p:ph type="sldNum" sz="quarter" idx="4"/>
          </p:nvPr>
        </p:nvSpPr>
        <p:spPr bwMode="auto">
          <a:xfrm>
            <a:off x="7208838" y="7081838"/>
            <a:ext cx="2095500" cy="517525"/>
          </a:xfrm>
          <a:prstGeom prst="rect">
            <a:avLst/>
          </a:prstGeom>
          <a:noFill/>
          <a:ln w="9525">
            <a:noFill/>
            <a:miter lim="800000"/>
            <a:headEnd/>
            <a:tailEnd/>
          </a:ln>
          <a:effectLst/>
        </p:spPr>
        <p:txBody>
          <a:bodyPr vert="horz" wrap="none" lIns="101600" tIns="50800" rIns="101600" bIns="50800" numCol="1" anchor="ctr" anchorCtr="0" compatLnSpc="1">
            <a:prstTxWarp prst="textNoShape">
              <a:avLst/>
            </a:prstTxWarp>
          </a:bodyPr>
          <a:lstStyle>
            <a:lvl1pPr algn="r">
              <a:defRPr sz="1500">
                <a:solidFill>
                  <a:schemeClr val="tx1"/>
                </a:solidFill>
              </a:defRPr>
            </a:lvl1pPr>
          </a:lstStyle>
          <a:p>
            <a:pPr>
              <a:defRPr/>
            </a:pPr>
            <a:fld id="{8BD8950D-067D-469E-BB3A-ED74F8F464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106488" rtl="0" eaLnBrk="0" fontAlgn="base" hangingPunct="0">
        <a:spcBef>
          <a:spcPct val="0"/>
        </a:spcBef>
        <a:spcAft>
          <a:spcPct val="0"/>
        </a:spcAft>
        <a:defRPr sz="4800">
          <a:solidFill>
            <a:schemeClr val="tx2"/>
          </a:solidFill>
          <a:latin typeface="+mj-lt"/>
          <a:ea typeface="+mj-ea"/>
          <a:cs typeface="+mj-cs"/>
        </a:defRPr>
      </a:lvl1pPr>
      <a:lvl2pPr algn="ctr" defTabSz="1106488" rtl="0" eaLnBrk="0" fontAlgn="base" hangingPunct="0">
        <a:spcBef>
          <a:spcPct val="0"/>
        </a:spcBef>
        <a:spcAft>
          <a:spcPct val="0"/>
        </a:spcAft>
        <a:defRPr sz="4800">
          <a:solidFill>
            <a:schemeClr val="tx2"/>
          </a:solidFill>
          <a:latin typeface="Times New Roman" pitchFamily="18" charset="0"/>
        </a:defRPr>
      </a:lvl2pPr>
      <a:lvl3pPr algn="ctr" defTabSz="1106488" rtl="0" eaLnBrk="0" fontAlgn="base" hangingPunct="0">
        <a:spcBef>
          <a:spcPct val="0"/>
        </a:spcBef>
        <a:spcAft>
          <a:spcPct val="0"/>
        </a:spcAft>
        <a:defRPr sz="4800">
          <a:solidFill>
            <a:schemeClr val="tx2"/>
          </a:solidFill>
          <a:latin typeface="Times New Roman" pitchFamily="18" charset="0"/>
        </a:defRPr>
      </a:lvl3pPr>
      <a:lvl4pPr algn="ctr" defTabSz="1106488" rtl="0" eaLnBrk="0" fontAlgn="base" hangingPunct="0">
        <a:spcBef>
          <a:spcPct val="0"/>
        </a:spcBef>
        <a:spcAft>
          <a:spcPct val="0"/>
        </a:spcAft>
        <a:defRPr sz="4800">
          <a:solidFill>
            <a:schemeClr val="tx2"/>
          </a:solidFill>
          <a:latin typeface="Times New Roman" pitchFamily="18" charset="0"/>
        </a:defRPr>
      </a:lvl4pPr>
      <a:lvl5pPr algn="ctr" defTabSz="1106488" rtl="0" eaLnBrk="0" fontAlgn="base" hangingPunct="0">
        <a:spcBef>
          <a:spcPct val="0"/>
        </a:spcBef>
        <a:spcAft>
          <a:spcPct val="0"/>
        </a:spcAft>
        <a:defRPr sz="4800">
          <a:solidFill>
            <a:schemeClr val="tx2"/>
          </a:solidFill>
          <a:latin typeface="Times New Roman" pitchFamily="18" charset="0"/>
        </a:defRPr>
      </a:lvl5pPr>
      <a:lvl6pPr marL="457200" algn="ctr" defTabSz="1106488" rtl="0" eaLnBrk="0" fontAlgn="base" hangingPunct="0">
        <a:spcBef>
          <a:spcPct val="0"/>
        </a:spcBef>
        <a:spcAft>
          <a:spcPct val="0"/>
        </a:spcAft>
        <a:defRPr sz="4800">
          <a:solidFill>
            <a:schemeClr val="tx2"/>
          </a:solidFill>
          <a:latin typeface="Times New Roman" pitchFamily="18" charset="0"/>
        </a:defRPr>
      </a:lvl6pPr>
      <a:lvl7pPr marL="914400" algn="ctr" defTabSz="1106488" rtl="0" eaLnBrk="0" fontAlgn="base" hangingPunct="0">
        <a:spcBef>
          <a:spcPct val="0"/>
        </a:spcBef>
        <a:spcAft>
          <a:spcPct val="0"/>
        </a:spcAft>
        <a:defRPr sz="4800">
          <a:solidFill>
            <a:schemeClr val="tx2"/>
          </a:solidFill>
          <a:latin typeface="Times New Roman" pitchFamily="18" charset="0"/>
        </a:defRPr>
      </a:lvl7pPr>
      <a:lvl8pPr marL="1371600" algn="ctr" defTabSz="1106488" rtl="0" eaLnBrk="0" fontAlgn="base" hangingPunct="0">
        <a:spcBef>
          <a:spcPct val="0"/>
        </a:spcBef>
        <a:spcAft>
          <a:spcPct val="0"/>
        </a:spcAft>
        <a:defRPr sz="4800">
          <a:solidFill>
            <a:schemeClr val="tx2"/>
          </a:solidFill>
          <a:latin typeface="Times New Roman" pitchFamily="18" charset="0"/>
        </a:defRPr>
      </a:lvl8pPr>
      <a:lvl9pPr marL="1828800" algn="ctr" defTabSz="1106488" rtl="0" eaLnBrk="0" fontAlgn="base" hangingPunct="0">
        <a:spcBef>
          <a:spcPct val="0"/>
        </a:spcBef>
        <a:spcAft>
          <a:spcPct val="0"/>
        </a:spcAft>
        <a:defRPr sz="4800">
          <a:solidFill>
            <a:schemeClr val="tx2"/>
          </a:solidFill>
          <a:latin typeface="Times New Roman" pitchFamily="18" charset="0"/>
        </a:defRPr>
      </a:lvl9pPr>
    </p:titleStyle>
    <p:bodyStyle>
      <a:lvl1pPr marL="377825" indent="-377825" algn="l" defTabSz="1106488" rtl="0" eaLnBrk="0" fontAlgn="base" hangingPunct="0">
        <a:spcBef>
          <a:spcPct val="20000"/>
        </a:spcBef>
        <a:spcAft>
          <a:spcPct val="0"/>
        </a:spcAft>
        <a:buChar char="•"/>
        <a:defRPr sz="3500">
          <a:solidFill>
            <a:schemeClr val="tx1"/>
          </a:solidFill>
          <a:latin typeface="+mn-lt"/>
          <a:ea typeface="+mn-ea"/>
          <a:cs typeface="+mn-cs"/>
        </a:defRPr>
      </a:lvl1pPr>
      <a:lvl2pPr marL="817563" indent="-314325" algn="l" defTabSz="1106488" rtl="0" eaLnBrk="0" fontAlgn="base" hangingPunct="0">
        <a:spcBef>
          <a:spcPct val="20000"/>
        </a:spcBef>
        <a:spcAft>
          <a:spcPct val="0"/>
        </a:spcAft>
        <a:buChar char="–"/>
        <a:defRPr sz="3100">
          <a:solidFill>
            <a:schemeClr val="tx1"/>
          </a:solidFill>
          <a:latin typeface="+mn-lt"/>
        </a:defRPr>
      </a:lvl2pPr>
      <a:lvl3pPr marL="1257300" indent="-250825" algn="l" defTabSz="1106488" rtl="0" eaLnBrk="0" fontAlgn="base" hangingPunct="0">
        <a:spcBef>
          <a:spcPct val="20000"/>
        </a:spcBef>
        <a:spcAft>
          <a:spcPct val="0"/>
        </a:spcAft>
        <a:buChar char="•"/>
        <a:defRPr sz="2600">
          <a:solidFill>
            <a:schemeClr val="tx1"/>
          </a:solidFill>
          <a:latin typeface="+mn-lt"/>
        </a:defRPr>
      </a:lvl3pPr>
      <a:lvl4pPr marL="1760538" indent="-252413" algn="l" defTabSz="1106488" rtl="0" eaLnBrk="0" fontAlgn="base" hangingPunct="0">
        <a:spcBef>
          <a:spcPct val="20000"/>
        </a:spcBef>
        <a:spcAft>
          <a:spcPct val="0"/>
        </a:spcAft>
        <a:buChar char="–"/>
        <a:defRPr sz="2200">
          <a:solidFill>
            <a:schemeClr val="tx1"/>
          </a:solidFill>
          <a:latin typeface="+mn-lt"/>
        </a:defRPr>
      </a:lvl4pPr>
      <a:lvl5pPr marL="2263775" indent="-252413" algn="l" defTabSz="1106488" rtl="0" eaLnBrk="0" fontAlgn="base" hangingPunct="0">
        <a:spcBef>
          <a:spcPct val="20000"/>
        </a:spcBef>
        <a:spcAft>
          <a:spcPct val="0"/>
        </a:spcAft>
        <a:buChar char="•"/>
        <a:defRPr sz="2200">
          <a:solidFill>
            <a:schemeClr val="tx1"/>
          </a:solidFill>
          <a:latin typeface="+mn-lt"/>
        </a:defRPr>
      </a:lvl5pPr>
      <a:lvl6pPr marL="2720975" indent="-252413" algn="l" defTabSz="1106488" rtl="0" eaLnBrk="0" fontAlgn="base" hangingPunct="0">
        <a:spcBef>
          <a:spcPct val="20000"/>
        </a:spcBef>
        <a:spcAft>
          <a:spcPct val="0"/>
        </a:spcAft>
        <a:buChar char="•"/>
        <a:defRPr sz="2200">
          <a:solidFill>
            <a:schemeClr val="tx1"/>
          </a:solidFill>
          <a:latin typeface="+mn-lt"/>
        </a:defRPr>
      </a:lvl6pPr>
      <a:lvl7pPr marL="3178175" indent="-252413" algn="l" defTabSz="1106488" rtl="0" eaLnBrk="0" fontAlgn="base" hangingPunct="0">
        <a:spcBef>
          <a:spcPct val="20000"/>
        </a:spcBef>
        <a:spcAft>
          <a:spcPct val="0"/>
        </a:spcAft>
        <a:buChar char="•"/>
        <a:defRPr sz="2200">
          <a:solidFill>
            <a:schemeClr val="tx1"/>
          </a:solidFill>
          <a:latin typeface="+mn-lt"/>
        </a:defRPr>
      </a:lvl7pPr>
      <a:lvl8pPr marL="3635375" indent="-252413" algn="l" defTabSz="1106488" rtl="0" eaLnBrk="0" fontAlgn="base" hangingPunct="0">
        <a:spcBef>
          <a:spcPct val="20000"/>
        </a:spcBef>
        <a:spcAft>
          <a:spcPct val="0"/>
        </a:spcAft>
        <a:buChar char="•"/>
        <a:defRPr sz="2200">
          <a:solidFill>
            <a:schemeClr val="tx1"/>
          </a:solidFill>
          <a:latin typeface="+mn-lt"/>
        </a:defRPr>
      </a:lvl8pPr>
      <a:lvl9pPr marL="4092575" indent="-252413" algn="l" defTabSz="1106488" rtl="0" eaLnBrk="0" fontAlgn="base" hangingPunct="0">
        <a:spcBef>
          <a:spcPct val="20000"/>
        </a:spcBef>
        <a:spcAft>
          <a:spcPct val="0"/>
        </a:spcAft>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F6F354-DCB5-3891-5D4D-90EF5728D304}"/>
              </a:ext>
            </a:extLst>
          </p:cNvPr>
          <p:cNvSpPr/>
          <p:nvPr/>
        </p:nvSpPr>
        <p:spPr bwMode="auto">
          <a:xfrm>
            <a:off x="5041060" y="92075"/>
            <a:ext cx="4900216" cy="7451725"/>
          </a:xfrm>
          <a:prstGeom prst="rect">
            <a:avLst/>
          </a:prstGeom>
          <a:solidFill>
            <a:schemeClr val="bg1"/>
          </a:solidFill>
          <a:ln w="76200" cap="flat" cmpd="tri"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a:ln>
                <a:noFill/>
              </a:ln>
              <a:solidFill>
                <a:schemeClr val="tx2"/>
              </a:solidFill>
              <a:effectLst/>
              <a:latin typeface="Times New Roman" pitchFamily="18" charset="0"/>
            </a:endParaRPr>
          </a:p>
        </p:txBody>
      </p:sp>
      <p:sp>
        <p:nvSpPr>
          <p:cNvPr id="21" name="Rectangle 20"/>
          <p:cNvSpPr/>
          <p:nvPr/>
        </p:nvSpPr>
        <p:spPr bwMode="auto">
          <a:xfrm>
            <a:off x="139698" y="92075"/>
            <a:ext cx="4572000" cy="7451725"/>
          </a:xfrm>
          <a:prstGeom prst="rect">
            <a:avLst/>
          </a:prstGeom>
          <a:solidFill>
            <a:schemeClr val="bg1"/>
          </a:solidFill>
          <a:ln w="76200" cap="flat" cmpd="tri"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a:ln>
                <a:noFill/>
              </a:ln>
              <a:solidFill>
                <a:schemeClr val="tx2"/>
              </a:solidFill>
              <a:effectLst/>
              <a:latin typeface="Times New Roman" pitchFamily="18" charset="0"/>
            </a:endParaRPr>
          </a:p>
        </p:txBody>
      </p:sp>
      <p:sp>
        <p:nvSpPr>
          <p:cNvPr id="1029" name="Rectangle 4"/>
          <p:cNvSpPr>
            <a:spLocks noChangeArrowheads="1"/>
          </p:cNvSpPr>
          <p:nvPr/>
        </p:nvSpPr>
        <p:spPr bwMode="auto">
          <a:xfrm>
            <a:off x="5181600" y="5943600"/>
            <a:ext cx="4571999" cy="122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3203" tIns="56601" rIns="113203" bIns="56601">
            <a:spAutoFit/>
          </a:bodyPr>
          <a:lstStyle>
            <a:lvl1pPr defTabSz="1233488">
              <a:defRPr sz="800">
                <a:solidFill>
                  <a:schemeClr val="tx2"/>
                </a:solidFill>
                <a:latin typeface="Times New Roman" pitchFamily="18" charset="0"/>
              </a:defRPr>
            </a:lvl1pPr>
            <a:lvl2pPr marL="742950" indent="-285750" defTabSz="1233488">
              <a:defRPr sz="800">
                <a:solidFill>
                  <a:schemeClr val="tx2"/>
                </a:solidFill>
                <a:latin typeface="Times New Roman" pitchFamily="18" charset="0"/>
              </a:defRPr>
            </a:lvl2pPr>
            <a:lvl3pPr marL="1143000" indent="-228600" defTabSz="1233488">
              <a:defRPr sz="800">
                <a:solidFill>
                  <a:schemeClr val="tx2"/>
                </a:solidFill>
                <a:latin typeface="Times New Roman" pitchFamily="18" charset="0"/>
              </a:defRPr>
            </a:lvl3pPr>
            <a:lvl4pPr marL="1600200" indent="-228600" defTabSz="1233488">
              <a:defRPr sz="800">
                <a:solidFill>
                  <a:schemeClr val="tx2"/>
                </a:solidFill>
                <a:latin typeface="Times New Roman" pitchFamily="18" charset="0"/>
              </a:defRPr>
            </a:lvl4pPr>
            <a:lvl5pPr marL="2057400" indent="-228600" defTabSz="1233488">
              <a:defRPr sz="800">
                <a:solidFill>
                  <a:schemeClr val="tx2"/>
                </a:solidFill>
                <a:latin typeface="Times New Roman" pitchFamily="18" charset="0"/>
              </a:defRPr>
            </a:lvl5pPr>
            <a:lvl6pPr marL="2514600" indent="-228600" algn="ctr" defTabSz="1233488" eaLnBrk="0" fontAlgn="base" hangingPunct="0">
              <a:spcBef>
                <a:spcPct val="0"/>
              </a:spcBef>
              <a:spcAft>
                <a:spcPct val="0"/>
              </a:spcAft>
              <a:defRPr sz="800">
                <a:solidFill>
                  <a:schemeClr val="tx2"/>
                </a:solidFill>
                <a:latin typeface="Times New Roman" pitchFamily="18" charset="0"/>
              </a:defRPr>
            </a:lvl6pPr>
            <a:lvl7pPr marL="2971800" indent="-228600" algn="ctr" defTabSz="1233488" eaLnBrk="0" fontAlgn="base" hangingPunct="0">
              <a:spcBef>
                <a:spcPct val="0"/>
              </a:spcBef>
              <a:spcAft>
                <a:spcPct val="0"/>
              </a:spcAft>
              <a:defRPr sz="800">
                <a:solidFill>
                  <a:schemeClr val="tx2"/>
                </a:solidFill>
                <a:latin typeface="Times New Roman" pitchFamily="18" charset="0"/>
              </a:defRPr>
            </a:lvl7pPr>
            <a:lvl8pPr marL="3429000" indent="-228600" algn="ctr" defTabSz="1233488" eaLnBrk="0" fontAlgn="base" hangingPunct="0">
              <a:spcBef>
                <a:spcPct val="0"/>
              </a:spcBef>
              <a:spcAft>
                <a:spcPct val="0"/>
              </a:spcAft>
              <a:defRPr sz="800">
                <a:solidFill>
                  <a:schemeClr val="tx2"/>
                </a:solidFill>
                <a:latin typeface="Times New Roman" pitchFamily="18" charset="0"/>
              </a:defRPr>
            </a:lvl8pPr>
            <a:lvl9pPr marL="3886200" indent="-228600" algn="ctr" defTabSz="1233488" eaLnBrk="0" fontAlgn="base" hangingPunct="0">
              <a:spcBef>
                <a:spcPct val="0"/>
              </a:spcBef>
              <a:spcAft>
                <a:spcPct val="0"/>
              </a:spcAft>
              <a:defRPr sz="800">
                <a:solidFill>
                  <a:schemeClr val="tx2"/>
                </a:solidFill>
                <a:latin typeface="Times New Roman" pitchFamily="18" charset="0"/>
              </a:defRPr>
            </a:lvl9pPr>
          </a:lstStyle>
          <a:p>
            <a:r>
              <a:rPr lang="en-US" altLang="en-US" sz="1800" b="1" i="1" dirty="0">
                <a:solidFill>
                  <a:schemeClr val="tx1"/>
                </a:solidFill>
                <a:latin typeface="Book Antiqua" panose="02040602050305030304" pitchFamily="18" charset="0"/>
              </a:rPr>
              <a:t>The Village Chapel</a:t>
            </a:r>
          </a:p>
          <a:p>
            <a:r>
              <a:rPr lang="en-US" altLang="en-US" sz="1800" b="1" i="1" dirty="0">
                <a:solidFill>
                  <a:schemeClr val="tx1"/>
                </a:solidFill>
                <a:latin typeface="Book Antiqua" panose="02040602050305030304" pitchFamily="18" charset="0"/>
              </a:rPr>
              <a:t>Pinehurst, NC</a:t>
            </a:r>
          </a:p>
          <a:p>
            <a:r>
              <a:rPr lang="en-US" altLang="en-US" sz="1800" b="1" i="1" dirty="0">
                <a:solidFill>
                  <a:schemeClr val="tx1"/>
                </a:solidFill>
                <a:latin typeface="Book Antiqua" panose="02040602050305030304" pitchFamily="18" charset="0"/>
              </a:rPr>
              <a:t>25 May 2026</a:t>
            </a:r>
          </a:p>
          <a:p>
            <a:r>
              <a:rPr lang="en-US" altLang="en-US" sz="1800" b="1" i="1" dirty="0">
                <a:solidFill>
                  <a:schemeClr val="tx1"/>
                </a:solidFill>
                <a:latin typeface="Book Antiqua" panose="02040602050305030304" pitchFamily="18" charset="0"/>
              </a:rPr>
              <a:t>1100 HRS</a:t>
            </a:r>
          </a:p>
        </p:txBody>
      </p:sp>
      <p:sp>
        <p:nvSpPr>
          <p:cNvPr id="1030" name="Rectangle 6"/>
          <p:cNvSpPr>
            <a:spLocks noChangeArrowheads="1"/>
          </p:cNvSpPr>
          <p:nvPr/>
        </p:nvSpPr>
        <p:spPr bwMode="auto">
          <a:xfrm>
            <a:off x="250825" y="174625"/>
            <a:ext cx="4359275" cy="102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defTabSz="1019175">
              <a:defRPr sz="800">
                <a:solidFill>
                  <a:schemeClr val="tx2"/>
                </a:solidFill>
                <a:latin typeface="Times New Roman" pitchFamily="18" charset="0"/>
              </a:defRPr>
            </a:lvl1pPr>
            <a:lvl2pPr marL="742950" indent="-285750" defTabSz="1019175">
              <a:defRPr sz="800">
                <a:solidFill>
                  <a:schemeClr val="tx2"/>
                </a:solidFill>
                <a:latin typeface="Times New Roman" pitchFamily="18" charset="0"/>
              </a:defRPr>
            </a:lvl2pPr>
            <a:lvl3pPr marL="1143000" indent="-228600" defTabSz="1019175">
              <a:defRPr sz="800">
                <a:solidFill>
                  <a:schemeClr val="tx2"/>
                </a:solidFill>
                <a:latin typeface="Times New Roman" pitchFamily="18" charset="0"/>
              </a:defRPr>
            </a:lvl3pPr>
            <a:lvl4pPr marL="1600200" indent="-228600" defTabSz="1019175">
              <a:defRPr sz="800">
                <a:solidFill>
                  <a:schemeClr val="tx2"/>
                </a:solidFill>
                <a:latin typeface="Times New Roman" pitchFamily="18" charset="0"/>
              </a:defRPr>
            </a:lvl4pPr>
            <a:lvl5pPr marL="2057400" indent="-228600" defTabSz="1019175">
              <a:defRPr sz="800">
                <a:solidFill>
                  <a:schemeClr val="tx2"/>
                </a:solidFill>
                <a:latin typeface="Times New Roman" pitchFamily="18" charset="0"/>
              </a:defRPr>
            </a:lvl5pPr>
            <a:lvl6pPr marL="2514600" indent="-228600" algn="ctr" defTabSz="1019175" eaLnBrk="0" fontAlgn="base" hangingPunct="0">
              <a:spcBef>
                <a:spcPct val="0"/>
              </a:spcBef>
              <a:spcAft>
                <a:spcPct val="0"/>
              </a:spcAft>
              <a:defRPr sz="800">
                <a:solidFill>
                  <a:schemeClr val="tx2"/>
                </a:solidFill>
                <a:latin typeface="Times New Roman" pitchFamily="18" charset="0"/>
              </a:defRPr>
            </a:lvl6pPr>
            <a:lvl7pPr marL="2971800" indent="-228600" algn="ctr" defTabSz="1019175" eaLnBrk="0" fontAlgn="base" hangingPunct="0">
              <a:spcBef>
                <a:spcPct val="0"/>
              </a:spcBef>
              <a:spcAft>
                <a:spcPct val="0"/>
              </a:spcAft>
              <a:defRPr sz="800">
                <a:solidFill>
                  <a:schemeClr val="tx2"/>
                </a:solidFill>
                <a:latin typeface="Times New Roman" pitchFamily="18" charset="0"/>
              </a:defRPr>
            </a:lvl7pPr>
            <a:lvl8pPr marL="3429000" indent="-228600" algn="ctr" defTabSz="1019175" eaLnBrk="0" fontAlgn="base" hangingPunct="0">
              <a:spcBef>
                <a:spcPct val="0"/>
              </a:spcBef>
              <a:spcAft>
                <a:spcPct val="0"/>
              </a:spcAft>
              <a:defRPr sz="800">
                <a:solidFill>
                  <a:schemeClr val="tx2"/>
                </a:solidFill>
                <a:latin typeface="Times New Roman" pitchFamily="18" charset="0"/>
              </a:defRPr>
            </a:lvl8pPr>
            <a:lvl9pPr marL="3886200" indent="-228600" algn="ctr" defTabSz="1019175" eaLnBrk="0" fontAlgn="base" hangingPunct="0">
              <a:spcBef>
                <a:spcPct val="0"/>
              </a:spcBef>
              <a:spcAft>
                <a:spcPct val="0"/>
              </a:spcAft>
              <a:defRPr sz="800">
                <a:solidFill>
                  <a:schemeClr val="tx2"/>
                </a:solidFill>
                <a:latin typeface="Times New Roman" pitchFamily="18" charset="0"/>
              </a:defRPr>
            </a:lvl9pPr>
          </a:lstStyle>
          <a:p>
            <a:br>
              <a:rPr lang="en-US" altLang="en-US" sz="1600" b="1" i="1" dirty="0">
                <a:solidFill>
                  <a:schemeClr val="tx1"/>
                </a:solidFill>
                <a:latin typeface="Verdana" pitchFamily="34" charset="0"/>
                <a:cs typeface="Times New Roman" pitchFamily="18" charset="0"/>
              </a:rPr>
            </a:br>
            <a:endParaRPr lang="en-US" altLang="en-US" sz="1600" b="1" i="1" dirty="0">
              <a:solidFill>
                <a:schemeClr val="tx1"/>
              </a:solidFill>
              <a:cs typeface="Times New Roman" pitchFamily="18" charset="0"/>
            </a:endParaRPr>
          </a:p>
          <a:p>
            <a:endParaRPr lang="en-US" altLang="en-US" sz="1600" b="1" i="1" dirty="0">
              <a:solidFill>
                <a:schemeClr val="tx1"/>
              </a:solidFill>
              <a:cs typeface="Times New Roman" pitchFamily="18" charset="0"/>
            </a:endParaRPr>
          </a:p>
          <a:p>
            <a:r>
              <a:rPr lang="en-US" altLang="en-US" sz="1200" b="1" dirty="0">
                <a:solidFill>
                  <a:schemeClr val="tx1"/>
                </a:solidFill>
              </a:rPr>
              <a:t> </a:t>
            </a:r>
          </a:p>
        </p:txBody>
      </p:sp>
      <p:sp>
        <p:nvSpPr>
          <p:cNvPr id="1033" name="Text Box 153"/>
          <p:cNvSpPr txBox="1">
            <a:spLocks noChangeArrowheads="1"/>
          </p:cNvSpPr>
          <p:nvPr/>
        </p:nvSpPr>
        <p:spPr bwMode="auto">
          <a:xfrm>
            <a:off x="7569505" y="5925237"/>
            <a:ext cx="184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800">
                <a:solidFill>
                  <a:schemeClr val="tx2"/>
                </a:solidFill>
                <a:latin typeface="Times New Roman" pitchFamily="18" charset="0"/>
              </a:defRPr>
            </a:lvl1pPr>
            <a:lvl2pPr marL="742950" indent="-285750">
              <a:defRPr sz="800">
                <a:solidFill>
                  <a:schemeClr val="tx2"/>
                </a:solidFill>
                <a:latin typeface="Times New Roman" pitchFamily="18" charset="0"/>
              </a:defRPr>
            </a:lvl2pPr>
            <a:lvl3pPr marL="1143000" indent="-228600">
              <a:defRPr sz="800">
                <a:solidFill>
                  <a:schemeClr val="tx2"/>
                </a:solidFill>
                <a:latin typeface="Times New Roman" pitchFamily="18" charset="0"/>
              </a:defRPr>
            </a:lvl3pPr>
            <a:lvl4pPr marL="1600200" indent="-228600">
              <a:defRPr sz="800">
                <a:solidFill>
                  <a:schemeClr val="tx2"/>
                </a:solidFill>
                <a:latin typeface="Times New Roman" pitchFamily="18" charset="0"/>
              </a:defRPr>
            </a:lvl4pPr>
            <a:lvl5pPr marL="2057400" indent="-228600">
              <a:defRPr sz="800">
                <a:solidFill>
                  <a:schemeClr val="tx2"/>
                </a:solidFill>
                <a:latin typeface="Times New Roman" pitchFamily="18" charset="0"/>
              </a:defRPr>
            </a:lvl5pPr>
            <a:lvl6pPr marL="2514600" indent="-228600" algn="ctr" eaLnBrk="0" fontAlgn="base" hangingPunct="0">
              <a:spcBef>
                <a:spcPct val="0"/>
              </a:spcBef>
              <a:spcAft>
                <a:spcPct val="0"/>
              </a:spcAft>
              <a:defRPr sz="800">
                <a:solidFill>
                  <a:schemeClr val="tx2"/>
                </a:solidFill>
                <a:latin typeface="Times New Roman" pitchFamily="18" charset="0"/>
              </a:defRPr>
            </a:lvl6pPr>
            <a:lvl7pPr marL="2971800" indent="-228600" algn="ctr" eaLnBrk="0" fontAlgn="base" hangingPunct="0">
              <a:spcBef>
                <a:spcPct val="0"/>
              </a:spcBef>
              <a:spcAft>
                <a:spcPct val="0"/>
              </a:spcAft>
              <a:defRPr sz="800">
                <a:solidFill>
                  <a:schemeClr val="tx2"/>
                </a:solidFill>
                <a:latin typeface="Times New Roman" pitchFamily="18" charset="0"/>
              </a:defRPr>
            </a:lvl7pPr>
            <a:lvl8pPr marL="3429000" indent="-228600" algn="ctr" eaLnBrk="0" fontAlgn="base" hangingPunct="0">
              <a:spcBef>
                <a:spcPct val="0"/>
              </a:spcBef>
              <a:spcAft>
                <a:spcPct val="0"/>
              </a:spcAft>
              <a:defRPr sz="800">
                <a:solidFill>
                  <a:schemeClr val="tx2"/>
                </a:solidFill>
                <a:latin typeface="Times New Roman" pitchFamily="18" charset="0"/>
              </a:defRPr>
            </a:lvl8pPr>
            <a:lvl9pPr marL="3886200" indent="-228600" algn="ctr" eaLnBrk="0" fontAlgn="base" hangingPunct="0">
              <a:spcBef>
                <a:spcPct val="0"/>
              </a:spcBef>
              <a:spcAft>
                <a:spcPct val="0"/>
              </a:spcAft>
              <a:defRPr sz="800">
                <a:solidFill>
                  <a:schemeClr val="tx2"/>
                </a:solidFill>
                <a:latin typeface="Times New Roman" pitchFamily="18" charset="0"/>
              </a:defRPr>
            </a:lvl9pPr>
          </a:lstStyle>
          <a:p>
            <a:endParaRPr lang="en-US" altLang="en-US" sz="2000" b="1">
              <a:solidFill>
                <a:schemeClr val="tx1"/>
              </a:solidFill>
            </a:endParaRPr>
          </a:p>
          <a:p>
            <a:endParaRPr lang="en-US" altLang="en-US" sz="2000"/>
          </a:p>
        </p:txBody>
      </p:sp>
      <p:sp>
        <p:nvSpPr>
          <p:cNvPr id="5" name="AutoShape 153" descr="Image result for us army logistics corps symbol"/>
          <p:cNvSpPr>
            <a:spLocks noChangeAspect="1" noChangeArrowheads="1"/>
          </p:cNvSpPr>
          <p:nvPr/>
        </p:nvSpPr>
        <p:spPr bwMode="auto">
          <a:xfrm>
            <a:off x="-12700" y="-603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57" descr="Image result for dla energy crest"/>
          <p:cNvSpPr>
            <a:spLocks noChangeAspect="1" noChangeArrowheads="1"/>
          </p:cNvSpPr>
          <p:nvPr/>
        </p:nvSpPr>
        <p:spPr bwMode="auto">
          <a:xfrm>
            <a:off x="139700" y="92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p:cNvSpPr txBox="1"/>
          <p:nvPr/>
        </p:nvSpPr>
        <p:spPr>
          <a:xfrm>
            <a:off x="5815762" y="228600"/>
            <a:ext cx="3507486" cy="1569660"/>
          </a:xfrm>
          <a:prstGeom prst="rect">
            <a:avLst/>
          </a:prstGeom>
          <a:noFill/>
        </p:spPr>
        <p:txBody>
          <a:bodyPr wrap="square" rtlCol="0">
            <a:spAutoFit/>
          </a:bodyPr>
          <a:lstStyle/>
          <a:p>
            <a:r>
              <a:rPr lang="en-US" sz="2400" b="1" i="1" dirty="0">
                <a:latin typeface="Book Antiqua" panose="02040602050305030304" pitchFamily="18" charset="0"/>
              </a:rPr>
              <a:t>Memorial Day Service</a:t>
            </a:r>
          </a:p>
          <a:p>
            <a:r>
              <a:rPr lang="en-US" sz="2400" b="1" i="1" dirty="0">
                <a:latin typeface="Book Antiqua" panose="02040602050305030304" pitchFamily="18" charset="0"/>
              </a:rPr>
              <a:t>25 May 2026</a:t>
            </a:r>
          </a:p>
          <a:p>
            <a:r>
              <a:rPr lang="en-US" sz="2400" b="1" i="1" dirty="0">
                <a:latin typeface="Book Antiqua" panose="02040602050305030304" pitchFamily="18" charset="0"/>
              </a:rPr>
              <a:t>The Village Chapel</a:t>
            </a:r>
          </a:p>
          <a:p>
            <a:r>
              <a:rPr lang="en-US" sz="2400" b="1" i="1" dirty="0">
                <a:latin typeface="Book Antiqua" panose="02040602050305030304" pitchFamily="18" charset="0"/>
              </a:rPr>
              <a:t>Pinehurst, NC</a:t>
            </a:r>
          </a:p>
        </p:txBody>
      </p:sp>
      <p:sp>
        <p:nvSpPr>
          <p:cNvPr id="14" name="Text Box 8999"/>
          <p:cNvSpPr txBox="1">
            <a:spLocks noChangeArrowheads="1"/>
          </p:cNvSpPr>
          <p:nvPr/>
        </p:nvSpPr>
        <p:spPr bwMode="auto">
          <a:xfrm>
            <a:off x="314203" y="257991"/>
            <a:ext cx="4237464" cy="427809"/>
          </a:xfrm>
          <a:prstGeom prst="rect">
            <a:avLst/>
          </a:prstGeom>
          <a:noFill/>
          <a:ln w="9525">
            <a:noFill/>
            <a:miter lim="800000"/>
            <a:headEnd/>
            <a:tailEnd/>
          </a:ln>
        </p:spPr>
        <p:txBody>
          <a:bodyPr wrap="square">
            <a:spAutoFit/>
          </a:bodyPr>
          <a:lstStyle/>
          <a:p>
            <a:pPr algn="ctr">
              <a:lnSpc>
                <a:spcPct val="90000"/>
              </a:lnSpc>
              <a:spcBef>
                <a:spcPct val="50000"/>
              </a:spcBef>
            </a:pPr>
            <a:r>
              <a:rPr lang="en-US" sz="2400" b="1" i="1" dirty="0">
                <a:latin typeface="Book Antiqua" pitchFamily="18" charset="0"/>
              </a:rPr>
              <a:t>Sequence of Events</a:t>
            </a:r>
            <a:endParaRPr lang="en-US" sz="1800" i="1" dirty="0">
              <a:latin typeface="Book Antiqua" pitchFamily="18" charset="0"/>
            </a:endParaRPr>
          </a:p>
        </p:txBody>
      </p:sp>
      <p:sp>
        <p:nvSpPr>
          <p:cNvPr id="16" name="Text Box 8998"/>
          <p:cNvSpPr txBox="1">
            <a:spLocks noChangeArrowheads="1"/>
          </p:cNvSpPr>
          <p:nvPr/>
        </p:nvSpPr>
        <p:spPr bwMode="auto">
          <a:xfrm>
            <a:off x="139698" y="121163"/>
            <a:ext cx="4572000" cy="8137372"/>
          </a:xfrm>
          <a:prstGeom prst="rect">
            <a:avLst/>
          </a:prstGeom>
          <a:noFill/>
          <a:ln w="9525">
            <a:noFill/>
            <a:miter lim="800000"/>
            <a:headEnd/>
            <a:tailEnd/>
          </a:ln>
        </p:spPr>
        <p:txBody>
          <a:bodyPr wrap="square" lIns="82058" tIns="41029" rIns="82058" bIns="41029">
            <a:spAutoFit/>
          </a:bodyPr>
          <a:lstStyle/>
          <a:p>
            <a:pPr algn="ctr" defTabSz="820738">
              <a:lnSpc>
                <a:spcPct val="30000"/>
              </a:lnSpc>
              <a:spcBef>
                <a:spcPct val="50000"/>
              </a:spcBef>
            </a:pPr>
            <a:endParaRPr lang="en-US" sz="1800" b="1" dirty="0">
              <a:latin typeface="Book Antiqua" pitchFamily="18" charset="0"/>
            </a:endParaRPr>
          </a:p>
          <a:p>
            <a:pPr algn="ctr" defTabSz="820738">
              <a:spcBef>
                <a:spcPts val="0"/>
              </a:spcBef>
              <a:spcAft>
                <a:spcPts val="0"/>
              </a:spcAft>
            </a:pPr>
            <a:endParaRPr lang="en-US" sz="1400" i="1" dirty="0">
              <a:latin typeface="Book Antiqua" pitchFamily="18" charset="0"/>
            </a:endParaRPr>
          </a:p>
          <a:p>
            <a:pPr algn="ctr" defTabSz="820738">
              <a:spcBef>
                <a:spcPts val="0"/>
              </a:spcBef>
              <a:spcAft>
                <a:spcPts val="0"/>
              </a:spcAft>
            </a:pPr>
            <a:endParaRPr lang="en-US" sz="1400" i="1" dirty="0">
              <a:latin typeface="Book Antiqua" pitchFamily="18" charset="0"/>
            </a:endParaRPr>
          </a:p>
          <a:p>
            <a:pPr algn="ctr" defTabSz="820738">
              <a:spcBef>
                <a:spcPts val="0"/>
              </a:spcBef>
              <a:spcAft>
                <a:spcPts val="0"/>
              </a:spcAft>
            </a:pPr>
            <a:r>
              <a:rPr lang="en-US" sz="1400" i="1" dirty="0">
                <a:latin typeface="Book Antiqua" pitchFamily="18" charset="0"/>
              </a:rPr>
              <a:t>Opening Music</a:t>
            </a:r>
          </a:p>
          <a:p>
            <a:pPr algn="ctr" defTabSz="820738">
              <a:spcBef>
                <a:spcPts val="0"/>
              </a:spcBef>
              <a:spcAft>
                <a:spcPts val="0"/>
              </a:spcAft>
            </a:pPr>
            <a:r>
              <a:rPr lang="en-US" sz="1400" b="1" i="1" dirty="0">
                <a:latin typeface="Book Antiqua" pitchFamily="18" charset="0"/>
              </a:rPr>
              <a:t>Bagpiper Ben Turner and 82</a:t>
            </a:r>
            <a:r>
              <a:rPr lang="en-US" sz="1400" b="1" i="1" baseline="30000" dirty="0">
                <a:latin typeface="Book Antiqua" pitchFamily="18" charset="0"/>
              </a:rPr>
              <a:t>nd</a:t>
            </a:r>
            <a:r>
              <a:rPr lang="en-US" sz="1400" b="1" i="1" dirty="0">
                <a:latin typeface="Book Antiqua" pitchFamily="18" charset="0"/>
              </a:rPr>
              <a:t> ABN Brass Quintet</a:t>
            </a:r>
          </a:p>
          <a:p>
            <a:pPr algn="ctr" defTabSz="820738">
              <a:spcBef>
                <a:spcPts val="0"/>
              </a:spcBef>
              <a:spcAft>
                <a:spcPts val="0"/>
              </a:spcAft>
            </a:pPr>
            <a:endParaRPr lang="en-US" sz="1400" i="1" dirty="0">
              <a:latin typeface="Book Antiqua" pitchFamily="18" charset="0"/>
            </a:endParaRPr>
          </a:p>
          <a:p>
            <a:pPr algn="ctr" defTabSz="820738">
              <a:spcBef>
                <a:spcPts val="0"/>
              </a:spcBef>
              <a:spcAft>
                <a:spcPts val="0"/>
              </a:spcAft>
            </a:pPr>
            <a:r>
              <a:rPr lang="en-US" sz="1400" i="1" dirty="0">
                <a:latin typeface="Book Antiqua" pitchFamily="18" charset="0"/>
              </a:rPr>
              <a:t>Welcome</a:t>
            </a:r>
          </a:p>
          <a:p>
            <a:pPr algn="ctr" defTabSz="820738">
              <a:spcBef>
                <a:spcPts val="0"/>
              </a:spcBef>
              <a:spcAft>
                <a:spcPts val="0"/>
              </a:spcAft>
            </a:pPr>
            <a:r>
              <a:rPr lang="en-US" sz="1400" b="1" i="1" dirty="0">
                <a:solidFill>
                  <a:schemeClr val="tx1"/>
                </a:solidFill>
                <a:latin typeface="Book Antiqua" pitchFamily="18" charset="0"/>
              </a:rPr>
              <a:t>COL (Ret) Don Goss</a:t>
            </a:r>
          </a:p>
          <a:p>
            <a:pPr algn="ctr" defTabSz="820738">
              <a:spcBef>
                <a:spcPts val="0"/>
              </a:spcBef>
              <a:spcAft>
                <a:spcPts val="0"/>
              </a:spcAft>
            </a:pPr>
            <a:endParaRPr lang="en-US" sz="1400" i="1" dirty="0">
              <a:latin typeface="Book Antiqua" pitchFamily="18" charset="0"/>
            </a:endParaRPr>
          </a:p>
          <a:p>
            <a:pPr algn="ctr" defTabSz="820738">
              <a:spcBef>
                <a:spcPts val="0"/>
              </a:spcBef>
              <a:spcAft>
                <a:spcPts val="0"/>
              </a:spcAft>
            </a:pPr>
            <a:r>
              <a:rPr lang="en-US" sz="1400" i="1" dirty="0">
                <a:latin typeface="Book Antiqua" pitchFamily="18" charset="0"/>
              </a:rPr>
              <a:t>Invocation </a:t>
            </a:r>
          </a:p>
          <a:p>
            <a:pPr algn="ctr" defTabSz="820738">
              <a:spcBef>
                <a:spcPts val="0"/>
              </a:spcBef>
              <a:spcAft>
                <a:spcPts val="0"/>
              </a:spcAft>
            </a:pPr>
            <a:r>
              <a:rPr lang="en-US" sz="1400" b="1" i="1" dirty="0">
                <a:latin typeface="Book Antiqua" pitchFamily="18" charset="0"/>
              </a:rPr>
              <a:t>Rev. Trey </a:t>
            </a:r>
            <a:r>
              <a:rPr lang="en-US" sz="1400" b="1" i="1" dirty="0" err="1">
                <a:latin typeface="Book Antiqua" pitchFamily="18" charset="0"/>
              </a:rPr>
              <a:t>Majure</a:t>
            </a:r>
            <a:endParaRPr lang="en-US" sz="1400" b="1" i="1" dirty="0">
              <a:latin typeface="Book Antiqua" pitchFamily="18" charset="0"/>
            </a:endParaRPr>
          </a:p>
          <a:p>
            <a:pPr algn="ctr" defTabSz="820738">
              <a:spcBef>
                <a:spcPts val="0"/>
              </a:spcBef>
              <a:spcAft>
                <a:spcPts val="0"/>
              </a:spcAft>
            </a:pPr>
            <a:endParaRPr lang="en-US" sz="1400" b="1" i="1" dirty="0">
              <a:latin typeface="Book Antiqua" pitchFamily="18" charset="0"/>
            </a:endParaRPr>
          </a:p>
          <a:p>
            <a:pPr algn="ctr" defTabSz="820738">
              <a:spcBef>
                <a:spcPts val="0"/>
              </a:spcBef>
              <a:spcAft>
                <a:spcPts val="0"/>
              </a:spcAft>
            </a:pPr>
            <a:r>
              <a:rPr lang="en-US" sz="1400" i="1" dirty="0">
                <a:latin typeface="Book Antiqua" pitchFamily="18" charset="0"/>
              </a:rPr>
              <a:t>Presentation of the Colors</a:t>
            </a:r>
          </a:p>
          <a:p>
            <a:pPr algn="ctr" defTabSz="820738">
              <a:spcBef>
                <a:spcPts val="0"/>
              </a:spcBef>
              <a:spcAft>
                <a:spcPts val="0"/>
              </a:spcAft>
            </a:pPr>
            <a:r>
              <a:rPr lang="en-US" sz="1400" b="1" i="1" dirty="0">
                <a:highlight>
                  <a:srgbClr val="FFFF00"/>
                </a:highlight>
                <a:latin typeface="Book Antiqua" pitchFamily="18" charset="0"/>
              </a:rPr>
              <a:t>Union Pines JROTC Color Guard</a:t>
            </a:r>
          </a:p>
          <a:p>
            <a:pPr algn="ctr" defTabSz="820738">
              <a:spcBef>
                <a:spcPts val="0"/>
              </a:spcBef>
              <a:spcAft>
                <a:spcPts val="0"/>
              </a:spcAft>
            </a:pPr>
            <a:endParaRPr lang="en-US" sz="1400" b="1" i="1" dirty="0">
              <a:latin typeface="Book Antiqua" pitchFamily="18" charset="0"/>
            </a:endParaRPr>
          </a:p>
          <a:p>
            <a:pPr defTabSz="820738">
              <a:spcBef>
                <a:spcPts val="0"/>
              </a:spcBef>
              <a:spcAft>
                <a:spcPts val="0"/>
              </a:spcAft>
            </a:pPr>
            <a:r>
              <a:rPr lang="en-US" sz="1400" i="1" dirty="0">
                <a:latin typeface="Book Antiqua" pitchFamily="18" charset="0"/>
              </a:rPr>
              <a:t>Pledge of Allegiance</a:t>
            </a:r>
          </a:p>
          <a:p>
            <a:pPr defTabSz="820738">
              <a:spcBef>
                <a:spcPts val="0"/>
              </a:spcBef>
              <a:spcAft>
                <a:spcPts val="0"/>
              </a:spcAft>
            </a:pPr>
            <a:r>
              <a:rPr lang="en-US" sz="1400" b="1" i="1" dirty="0">
                <a:latin typeface="Book Antiqua" pitchFamily="18" charset="0"/>
              </a:rPr>
              <a:t>Alexander Goss</a:t>
            </a:r>
          </a:p>
          <a:p>
            <a:pPr algn="ctr" defTabSz="820738">
              <a:spcBef>
                <a:spcPts val="0"/>
              </a:spcBef>
              <a:spcAft>
                <a:spcPts val="0"/>
              </a:spcAft>
            </a:pPr>
            <a:endParaRPr lang="en-US" sz="1400" i="1" dirty="0">
              <a:latin typeface="Book Antiqua" pitchFamily="18" charset="0"/>
            </a:endParaRPr>
          </a:p>
          <a:p>
            <a:pPr algn="ctr" defTabSz="820738">
              <a:spcBef>
                <a:spcPts val="0"/>
              </a:spcBef>
              <a:spcAft>
                <a:spcPts val="0"/>
              </a:spcAft>
            </a:pPr>
            <a:r>
              <a:rPr lang="en-US" sz="1400" i="1" dirty="0">
                <a:latin typeface="Book Antiqua" pitchFamily="18" charset="0"/>
              </a:rPr>
              <a:t>National Anthem</a:t>
            </a:r>
          </a:p>
          <a:p>
            <a:pPr algn="ctr" defTabSz="820738">
              <a:spcBef>
                <a:spcPts val="0"/>
              </a:spcBef>
              <a:spcAft>
                <a:spcPts val="0"/>
              </a:spcAft>
            </a:pPr>
            <a:r>
              <a:rPr lang="en-US" sz="1400" b="1" i="1" dirty="0">
                <a:latin typeface="Book Antiqua" pitchFamily="18" charset="0"/>
              </a:rPr>
              <a:t>Golf Capital Chorus</a:t>
            </a:r>
          </a:p>
          <a:p>
            <a:pPr algn="ctr" defTabSz="820738">
              <a:spcBef>
                <a:spcPts val="0"/>
              </a:spcBef>
              <a:spcAft>
                <a:spcPts val="0"/>
              </a:spcAft>
            </a:pPr>
            <a:endParaRPr lang="en-US" sz="1400" i="1" dirty="0">
              <a:highlight>
                <a:srgbClr val="FFFF00"/>
              </a:highlight>
              <a:latin typeface="Book Antiqua" pitchFamily="18" charset="0"/>
            </a:endParaRPr>
          </a:p>
          <a:p>
            <a:pPr lvl="0" algn="ctr" defTabSz="820738">
              <a:spcBef>
                <a:spcPts val="0"/>
              </a:spcBef>
              <a:spcAft>
                <a:spcPts val="0"/>
              </a:spcAft>
            </a:pPr>
            <a:r>
              <a:rPr lang="en-US" sz="1400" i="1" dirty="0">
                <a:latin typeface="Book Antiqua" pitchFamily="18" charset="0"/>
              </a:rPr>
              <a:t>Memorial Address </a:t>
            </a:r>
          </a:p>
          <a:p>
            <a:pPr defTabSz="820738">
              <a:spcBef>
                <a:spcPts val="0"/>
              </a:spcBef>
              <a:spcAft>
                <a:spcPts val="0"/>
              </a:spcAft>
            </a:pPr>
            <a:r>
              <a:rPr lang="en-US" sz="1400" b="1" i="1" dirty="0">
                <a:solidFill>
                  <a:schemeClr val="tx1"/>
                </a:solidFill>
                <a:latin typeface="Book Antiqua" pitchFamily="18" charset="0"/>
              </a:rPr>
              <a:t>COL (Ret) Don Goss</a:t>
            </a:r>
          </a:p>
          <a:p>
            <a:pPr lvl="0" algn="ctr" defTabSz="820738">
              <a:spcBef>
                <a:spcPts val="0"/>
              </a:spcBef>
              <a:spcAft>
                <a:spcPts val="0"/>
              </a:spcAft>
            </a:pPr>
            <a:endParaRPr lang="en-US" sz="1400" i="1" dirty="0">
              <a:latin typeface="Book Antiqua" pitchFamily="18" charset="0"/>
            </a:endParaRPr>
          </a:p>
          <a:p>
            <a:pPr lvl="0" algn="ctr" defTabSz="820738">
              <a:spcBef>
                <a:spcPts val="0"/>
              </a:spcBef>
              <a:spcAft>
                <a:spcPts val="0"/>
              </a:spcAft>
            </a:pPr>
            <a:r>
              <a:rPr lang="en-US" sz="1400" i="1" dirty="0">
                <a:latin typeface="Book Antiqua" pitchFamily="18" charset="0"/>
              </a:rPr>
              <a:t>Taps</a:t>
            </a:r>
          </a:p>
          <a:p>
            <a:pPr lvl="0" algn="ctr" defTabSz="820738">
              <a:spcBef>
                <a:spcPts val="0"/>
              </a:spcBef>
              <a:spcAft>
                <a:spcPts val="0"/>
              </a:spcAft>
            </a:pPr>
            <a:r>
              <a:rPr lang="en-US" sz="1400" b="1" i="1" dirty="0">
                <a:latin typeface="Book Antiqua" pitchFamily="18" charset="0"/>
              </a:rPr>
              <a:t>82</a:t>
            </a:r>
            <a:r>
              <a:rPr lang="en-US" sz="1400" b="1" i="1" baseline="30000" dirty="0">
                <a:latin typeface="Book Antiqua" pitchFamily="18" charset="0"/>
              </a:rPr>
              <a:t>nd</a:t>
            </a:r>
            <a:r>
              <a:rPr lang="en-US" sz="1400" b="1" i="1" dirty="0">
                <a:latin typeface="Book Antiqua" pitchFamily="18" charset="0"/>
              </a:rPr>
              <a:t> ABN Brass Quintet </a:t>
            </a:r>
          </a:p>
          <a:p>
            <a:pPr algn="ctr" defTabSz="820738">
              <a:spcBef>
                <a:spcPts val="0"/>
              </a:spcBef>
              <a:spcAft>
                <a:spcPts val="0"/>
              </a:spcAft>
            </a:pPr>
            <a:endParaRPr lang="en-US" sz="1400" i="1" dirty="0">
              <a:latin typeface="Book Antiqua" pitchFamily="18" charset="0"/>
            </a:endParaRPr>
          </a:p>
          <a:p>
            <a:pPr algn="ctr" defTabSz="820738">
              <a:spcBef>
                <a:spcPts val="0"/>
              </a:spcBef>
              <a:spcAft>
                <a:spcPts val="0"/>
              </a:spcAft>
            </a:pPr>
            <a:r>
              <a:rPr lang="en-US" sz="1400" i="1" dirty="0">
                <a:latin typeface="Book Antiqua" pitchFamily="18" charset="0"/>
              </a:rPr>
              <a:t>Benediction</a:t>
            </a:r>
          </a:p>
          <a:p>
            <a:pPr algn="ctr" defTabSz="820738">
              <a:spcBef>
                <a:spcPts val="0"/>
              </a:spcBef>
              <a:spcAft>
                <a:spcPts val="0"/>
              </a:spcAft>
            </a:pPr>
            <a:r>
              <a:rPr lang="en-US" sz="1400" b="1" i="1" dirty="0">
                <a:latin typeface="Book Antiqua" pitchFamily="18" charset="0"/>
              </a:rPr>
              <a:t>Rev Trey </a:t>
            </a:r>
            <a:r>
              <a:rPr lang="en-US" sz="1400" b="1" i="1" dirty="0" err="1">
                <a:latin typeface="Book Antiqua" pitchFamily="18" charset="0"/>
              </a:rPr>
              <a:t>Majure</a:t>
            </a:r>
            <a:endParaRPr lang="en-US" sz="1400" b="1" i="1" dirty="0">
              <a:latin typeface="Book Antiqua" pitchFamily="18" charset="0"/>
            </a:endParaRPr>
          </a:p>
          <a:p>
            <a:pPr algn="ctr" defTabSz="820738">
              <a:spcBef>
                <a:spcPts val="0"/>
              </a:spcBef>
              <a:spcAft>
                <a:spcPts val="0"/>
              </a:spcAft>
            </a:pPr>
            <a:endParaRPr lang="en-US" sz="1400" i="1" dirty="0">
              <a:latin typeface="Book Antiqua" pitchFamily="18" charset="0"/>
            </a:endParaRPr>
          </a:p>
          <a:p>
            <a:pPr algn="ctr" defTabSz="820738">
              <a:spcBef>
                <a:spcPts val="0"/>
              </a:spcBef>
              <a:spcAft>
                <a:spcPts val="0"/>
              </a:spcAft>
            </a:pPr>
            <a:r>
              <a:rPr lang="en-US" sz="1400" i="1" dirty="0">
                <a:latin typeface="Book Antiqua" pitchFamily="18" charset="0"/>
              </a:rPr>
              <a:t>Closing Comments</a:t>
            </a:r>
          </a:p>
          <a:p>
            <a:pPr algn="ctr" defTabSz="820738">
              <a:spcBef>
                <a:spcPts val="0"/>
              </a:spcBef>
              <a:spcAft>
                <a:spcPts val="0"/>
              </a:spcAft>
            </a:pPr>
            <a:r>
              <a:rPr lang="en-US" sz="1400" b="1" i="1" dirty="0">
                <a:latin typeface="Book Antiqua" pitchFamily="18" charset="0"/>
              </a:rPr>
              <a:t>President COL (Ret) Walt </a:t>
            </a:r>
            <a:r>
              <a:rPr lang="en-US" sz="1400" b="1" i="1" dirty="0" err="1">
                <a:latin typeface="Book Antiqua" pitchFamily="18" charset="0"/>
              </a:rPr>
              <a:t>Havenstein</a:t>
            </a:r>
            <a:endParaRPr lang="en-US" sz="1400" b="1" i="1" dirty="0">
              <a:latin typeface="Book Antiqua" pitchFamily="18" charset="0"/>
            </a:endParaRPr>
          </a:p>
          <a:p>
            <a:pPr algn="ctr" defTabSz="820738">
              <a:spcBef>
                <a:spcPts val="0"/>
              </a:spcBef>
              <a:spcAft>
                <a:spcPts val="0"/>
              </a:spcAft>
            </a:pPr>
            <a:endParaRPr lang="en-US" sz="1400" i="1" dirty="0">
              <a:latin typeface="Book Antiqua" pitchFamily="18" charset="0"/>
            </a:endParaRPr>
          </a:p>
          <a:p>
            <a:pPr algn="ctr" defTabSz="820738">
              <a:spcBef>
                <a:spcPts val="0"/>
              </a:spcBef>
              <a:spcAft>
                <a:spcPts val="0"/>
              </a:spcAft>
            </a:pPr>
            <a:r>
              <a:rPr lang="en-US" sz="1400" i="1" dirty="0">
                <a:latin typeface="Book Antiqua" pitchFamily="18" charset="0"/>
              </a:rPr>
              <a:t>God Bless America </a:t>
            </a:r>
          </a:p>
          <a:p>
            <a:pPr algn="ctr" defTabSz="820738">
              <a:spcBef>
                <a:spcPts val="0"/>
              </a:spcBef>
              <a:spcAft>
                <a:spcPts val="0"/>
              </a:spcAft>
            </a:pPr>
            <a:r>
              <a:rPr lang="en-US" sz="1400" b="1" i="1" dirty="0">
                <a:latin typeface="Book Antiqua" pitchFamily="18" charset="0"/>
              </a:rPr>
              <a:t>Golf Capital Chorus</a:t>
            </a:r>
          </a:p>
          <a:p>
            <a:pPr algn="ctr" defTabSz="820738">
              <a:spcBef>
                <a:spcPts val="0"/>
              </a:spcBef>
              <a:spcAft>
                <a:spcPts val="0"/>
              </a:spcAft>
            </a:pPr>
            <a:endParaRPr lang="en-US" sz="1400" i="1" dirty="0">
              <a:latin typeface="Book Antiqua" pitchFamily="18" charset="0"/>
            </a:endParaRPr>
          </a:p>
          <a:p>
            <a:pPr algn="ctr" defTabSz="820738">
              <a:spcBef>
                <a:spcPts val="0"/>
              </a:spcBef>
              <a:spcAft>
                <a:spcPts val="0"/>
              </a:spcAft>
            </a:pPr>
            <a:endParaRPr lang="en-US" sz="1400" i="1" dirty="0">
              <a:latin typeface="Book Antiqua" pitchFamily="18" charset="0"/>
            </a:endParaRPr>
          </a:p>
          <a:p>
            <a:pPr algn="ctr" defTabSz="820738">
              <a:spcBef>
                <a:spcPts val="0"/>
              </a:spcBef>
              <a:spcAft>
                <a:spcPts val="0"/>
              </a:spcAft>
            </a:pPr>
            <a:endParaRPr lang="en-US" sz="1400" i="1" dirty="0">
              <a:latin typeface="Book Antiqua" pitchFamily="18" charset="0"/>
            </a:endParaRPr>
          </a:p>
        </p:txBody>
      </p:sp>
      <p:pic>
        <p:nvPicPr>
          <p:cNvPr id="1026" name="Picture 2" descr="Gradient memorial day background">
            <a:extLst>
              <a:ext uri="{FF2B5EF4-FFF2-40B4-BE49-F238E27FC236}">
                <a16:creationId xmlns:a16="http://schemas.microsoft.com/office/drawing/2014/main" id="{2AA8592D-0A4F-6DB7-EA18-A7CCEC4109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7313" y="2066235"/>
            <a:ext cx="4838687" cy="32232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p:cNvSpPr/>
          <p:nvPr/>
        </p:nvSpPr>
        <p:spPr bwMode="auto">
          <a:xfrm>
            <a:off x="76200" y="87620"/>
            <a:ext cx="4572000" cy="7620000"/>
          </a:xfrm>
          <a:prstGeom prst="rect">
            <a:avLst/>
          </a:prstGeom>
          <a:solidFill>
            <a:schemeClr val="bg1"/>
          </a:solidFill>
          <a:ln w="76200" cap="flat" cmpd="tri"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2"/>
              </a:solidFill>
              <a:effectLst/>
              <a:latin typeface="Times New Roman" pitchFamily="18" charset="0"/>
            </a:endParaRPr>
          </a:p>
        </p:txBody>
      </p:sp>
      <p:sp>
        <p:nvSpPr>
          <p:cNvPr id="14" name="Rectangle 13"/>
          <p:cNvSpPr/>
          <p:nvPr/>
        </p:nvSpPr>
        <p:spPr bwMode="auto">
          <a:xfrm>
            <a:off x="5334000" y="87620"/>
            <a:ext cx="4572000" cy="7620000"/>
          </a:xfrm>
          <a:prstGeom prst="rect">
            <a:avLst/>
          </a:prstGeom>
          <a:solidFill>
            <a:schemeClr val="bg1"/>
          </a:solidFill>
          <a:ln w="76200" cap="flat" cmpd="tri"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2"/>
              </a:solidFill>
              <a:effectLst/>
              <a:latin typeface="Times New Roman" pitchFamily="18" charset="0"/>
            </a:endParaRPr>
          </a:p>
        </p:txBody>
      </p:sp>
      <p:sp>
        <p:nvSpPr>
          <p:cNvPr id="2052" name="Rectangle 3"/>
          <p:cNvSpPr>
            <a:spLocks noChangeArrowheads="1"/>
          </p:cNvSpPr>
          <p:nvPr/>
        </p:nvSpPr>
        <p:spPr bwMode="auto">
          <a:xfrm>
            <a:off x="5029200" y="5791200"/>
            <a:ext cx="4843463"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spAutoFit/>
          </a:bodyPr>
          <a:lstStyle>
            <a:lvl1pPr defTabSz="1106488">
              <a:defRPr sz="800">
                <a:solidFill>
                  <a:schemeClr val="tx2"/>
                </a:solidFill>
                <a:latin typeface="Times New Roman" pitchFamily="18" charset="0"/>
              </a:defRPr>
            </a:lvl1pPr>
            <a:lvl2pPr marL="742950" indent="-285750" defTabSz="1106488">
              <a:defRPr sz="800">
                <a:solidFill>
                  <a:schemeClr val="tx2"/>
                </a:solidFill>
                <a:latin typeface="Times New Roman" pitchFamily="18" charset="0"/>
              </a:defRPr>
            </a:lvl2pPr>
            <a:lvl3pPr marL="1143000" indent="-228600" defTabSz="1106488">
              <a:defRPr sz="800">
                <a:solidFill>
                  <a:schemeClr val="tx2"/>
                </a:solidFill>
                <a:latin typeface="Times New Roman" pitchFamily="18" charset="0"/>
              </a:defRPr>
            </a:lvl3pPr>
            <a:lvl4pPr marL="1600200" indent="-228600" defTabSz="1106488">
              <a:defRPr sz="800">
                <a:solidFill>
                  <a:schemeClr val="tx2"/>
                </a:solidFill>
                <a:latin typeface="Times New Roman" pitchFamily="18" charset="0"/>
              </a:defRPr>
            </a:lvl4pPr>
            <a:lvl5pPr marL="2057400" indent="-228600" defTabSz="1106488">
              <a:defRPr sz="800">
                <a:solidFill>
                  <a:schemeClr val="tx2"/>
                </a:solidFill>
                <a:latin typeface="Times New Roman" pitchFamily="18" charset="0"/>
              </a:defRPr>
            </a:lvl5pPr>
            <a:lvl6pPr marL="2514600" indent="-228600" algn="ctr" defTabSz="1106488" eaLnBrk="0" fontAlgn="base" hangingPunct="0">
              <a:spcBef>
                <a:spcPct val="0"/>
              </a:spcBef>
              <a:spcAft>
                <a:spcPct val="0"/>
              </a:spcAft>
              <a:defRPr sz="800">
                <a:solidFill>
                  <a:schemeClr val="tx2"/>
                </a:solidFill>
                <a:latin typeface="Times New Roman" pitchFamily="18" charset="0"/>
              </a:defRPr>
            </a:lvl6pPr>
            <a:lvl7pPr marL="2971800" indent="-228600" algn="ctr" defTabSz="1106488" eaLnBrk="0" fontAlgn="base" hangingPunct="0">
              <a:spcBef>
                <a:spcPct val="0"/>
              </a:spcBef>
              <a:spcAft>
                <a:spcPct val="0"/>
              </a:spcAft>
              <a:defRPr sz="800">
                <a:solidFill>
                  <a:schemeClr val="tx2"/>
                </a:solidFill>
                <a:latin typeface="Times New Roman" pitchFamily="18" charset="0"/>
              </a:defRPr>
            </a:lvl7pPr>
            <a:lvl8pPr marL="3429000" indent="-228600" algn="ctr" defTabSz="1106488" eaLnBrk="0" fontAlgn="base" hangingPunct="0">
              <a:spcBef>
                <a:spcPct val="0"/>
              </a:spcBef>
              <a:spcAft>
                <a:spcPct val="0"/>
              </a:spcAft>
              <a:defRPr sz="800">
                <a:solidFill>
                  <a:schemeClr val="tx2"/>
                </a:solidFill>
                <a:latin typeface="Times New Roman" pitchFamily="18" charset="0"/>
              </a:defRPr>
            </a:lvl8pPr>
            <a:lvl9pPr marL="3886200" indent="-228600" algn="ctr" defTabSz="1106488" eaLnBrk="0" fontAlgn="base" hangingPunct="0">
              <a:spcBef>
                <a:spcPct val="0"/>
              </a:spcBef>
              <a:spcAft>
                <a:spcPct val="0"/>
              </a:spcAft>
              <a:defRPr sz="800">
                <a:solidFill>
                  <a:schemeClr val="tx2"/>
                </a:solidFill>
                <a:latin typeface="Times New Roman" pitchFamily="18" charset="0"/>
              </a:defRPr>
            </a:lvl9pPr>
          </a:lstStyle>
          <a:p>
            <a:endParaRPr lang="en-US" altLang="en-US" sz="1800" b="1">
              <a:solidFill>
                <a:schemeClr val="tx1"/>
              </a:solidFill>
            </a:endParaRPr>
          </a:p>
          <a:p>
            <a:endParaRPr lang="en-US" altLang="en-US" sz="1800" b="1">
              <a:solidFill>
                <a:schemeClr val="tx1"/>
              </a:solidFill>
            </a:endParaRPr>
          </a:p>
          <a:p>
            <a:endParaRPr lang="en-US" altLang="en-US" sz="2300" b="1">
              <a:solidFill>
                <a:schemeClr val="tx1"/>
              </a:solidFill>
            </a:endParaRPr>
          </a:p>
        </p:txBody>
      </p:sp>
      <p:sp>
        <p:nvSpPr>
          <p:cNvPr id="2055" name="Text Box 8"/>
          <p:cNvSpPr txBox="1">
            <a:spLocks noChangeArrowheads="1"/>
          </p:cNvSpPr>
          <p:nvPr/>
        </p:nvSpPr>
        <p:spPr bwMode="auto">
          <a:xfrm>
            <a:off x="5638800" y="4303713"/>
            <a:ext cx="3657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800">
                <a:solidFill>
                  <a:schemeClr val="tx2"/>
                </a:solidFill>
                <a:latin typeface="Times New Roman" pitchFamily="18" charset="0"/>
              </a:defRPr>
            </a:lvl1pPr>
            <a:lvl2pPr marL="742950" indent="-285750">
              <a:defRPr sz="800">
                <a:solidFill>
                  <a:schemeClr val="tx2"/>
                </a:solidFill>
                <a:latin typeface="Times New Roman" pitchFamily="18" charset="0"/>
              </a:defRPr>
            </a:lvl2pPr>
            <a:lvl3pPr marL="1143000" indent="-228600">
              <a:defRPr sz="800">
                <a:solidFill>
                  <a:schemeClr val="tx2"/>
                </a:solidFill>
                <a:latin typeface="Times New Roman" pitchFamily="18" charset="0"/>
              </a:defRPr>
            </a:lvl3pPr>
            <a:lvl4pPr marL="1600200" indent="-228600">
              <a:defRPr sz="800">
                <a:solidFill>
                  <a:schemeClr val="tx2"/>
                </a:solidFill>
                <a:latin typeface="Times New Roman" pitchFamily="18" charset="0"/>
              </a:defRPr>
            </a:lvl4pPr>
            <a:lvl5pPr marL="2057400" indent="-228600">
              <a:defRPr sz="800">
                <a:solidFill>
                  <a:schemeClr val="tx2"/>
                </a:solidFill>
                <a:latin typeface="Times New Roman" pitchFamily="18" charset="0"/>
              </a:defRPr>
            </a:lvl5pPr>
            <a:lvl6pPr marL="2514600" indent="-228600" algn="ctr" eaLnBrk="0" fontAlgn="base" hangingPunct="0">
              <a:spcBef>
                <a:spcPct val="0"/>
              </a:spcBef>
              <a:spcAft>
                <a:spcPct val="0"/>
              </a:spcAft>
              <a:defRPr sz="800">
                <a:solidFill>
                  <a:schemeClr val="tx2"/>
                </a:solidFill>
                <a:latin typeface="Times New Roman" pitchFamily="18" charset="0"/>
              </a:defRPr>
            </a:lvl6pPr>
            <a:lvl7pPr marL="2971800" indent="-228600" algn="ctr" eaLnBrk="0" fontAlgn="base" hangingPunct="0">
              <a:spcBef>
                <a:spcPct val="0"/>
              </a:spcBef>
              <a:spcAft>
                <a:spcPct val="0"/>
              </a:spcAft>
              <a:defRPr sz="800">
                <a:solidFill>
                  <a:schemeClr val="tx2"/>
                </a:solidFill>
                <a:latin typeface="Times New Roman" pitchFamily="18" charset="0"/>
              </a:defRPr>
            </a:lvl7pPr>
            <a:lvl8pPr marL="3429000" indent="-228600" algn="ctr" eaLnBrk="0" fontAlgn="base" hangingPunct="0">
              <a:spcBef>
                <a:spcPct val="0"/>
              </a:spcBef>
              <a:spcAft>
                <a:spcPct val="0"/>
              </a:spcAft>
              <a:defRPr sz="800">
                <a:solidFill>
                  <a:schemeClr val="tx2"/>
                </a:solidFill>
                <a:latin typeface="Times New Roman" pitchFamily="18" charset="0"/>
              </a:defRPr>
            </a:lvl8pPr>
            <a:lvl9pPr marL="3886200" indent="-228600" algn="ctr" eaLnBrk="0" fontAlgn="base" hangingPunct="0">
              <a:spcBef>
                <a:spcPct val="0"/>
              </a:spcBef>
              <a:spcAft>
                <a:spcPct val="0"/>
              </a:spcAft>
              <a:defRPr sz="800">
                <a:solidFill>
                  <a:schemeClr val="tx2"/>
                </a:solidFill>
                <a:latin typeface="Times New Roman" pitchFamily="18" charset="0"/>
              </a:defRPr>
            </a:lvl9pPr>
          </a:lstStyle>
          <a:p>
            <a:pPr algn="l"/>
            <a:r>
              <a:rPr lang="en-US" altLang="en-US" sz="1000">
                <a:solidFill>
                  <a:schemeClr val="tx1"/>
                </a:solidFill>
              </a:rPr>
              <a:t>  </a:t>
            </a:r>
            <a:endParaRPr lang="en-US" altLang="en-US" sz="2400">
              <a:solidFill>
                <a:schemeClr val="tx1"/>
              </a:solidFill>
            </a:endParaRPr>
          </a:p>
        </p:txBody>
      </p:sp>
      <p:sp>
        <p:nvSpPr>
          <p:cNvPr id="18" name="Rectangle 18"/>
          <p:cNvSpPr>
            <a:spLocks noChangeArrowheads="1"/>
          </p:cNvSpPr>
          <p:nvPr/>
        </p:nvSpPr>
        <p:spPr bwMode="auto">
          <a:xfrm>
            <a:off x="0" y="0"/>
            <a:ext cx="1005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TextBox 15"/>
          <p:cNvSpPr txBox="1"/>
          <p:nvPr/>
        </p:nvSpPr>
        <p:spPr>
          <a:xfrm>
            <a:off x="5397715" y="2540098"/>
            <a:ext cx="4508285" cy="242374"/>
          </a:xfrm>
          <a:prstGeom prst="rect">
            <a:avLst/>
          </a:prstGeom>
          <a:noFill/>
        </p:spPr>
        <p:txBody>
          <a:bodyPr wrap="square" rtlCol="0">
            <a:spAutoFit/>
          </a:bodyPr>
          <a:lstStyle/>
          <a:p>
            <a:pPr algn="l"/>
            <a:endParaRPr lang="en-US" sz="975" dirty="0"/>
          </a:p>
        </p:txBody>
      </p:sp>
      <p:sp>
        <p:nvSpPr>
          <p:cNvPr id="4" name="TextBox 3">
            <a:extLst>
              <a:ext uri="{FF2B5EF4-FFF2-40B4-BE49-F238E27FC236}">
                <a16:creationId xmlns:a16="http://schemas.microsoft.com/office/drawing/2014/main" id="{32CE81D7-1FDA-4BF3-9E41-6EDD7ECBD00D}"/>
              </a:ext>
            </a:extLst>
          </p:cNvPr>
          <p:cNvSpPr txBox="1"/>
          <p:nvPr/>
        </p:nvSpPr>
        <p:spPr>
          <a:xfrm>
            <a:off x="5469204" y="228600"/>
            <a:ext cx="4268061" cy="8340745"/>
          </a:xfrm>
          <a:prstGeom prst="rect">
            <a:avLst/>
          </a:prstGeom>
          <a:noFill/>
        </p:spPr>
        <p:txBody>
          <a:bodyPr wrap="square" rtlCol="0">
            <a:spAutoFit/>
          </a:bodyPr>
          <a:lstStyle/>
          <a:p>
            <a:pPr algn="l"/>
            <a:r>
              <a:rPr lang="en-US" sz="1200" dirty="0"/>
              <a:t>COL (Ret) Don Goss is a Professor in the Department of Physical Therapy at High Point University in High Point, NC.   He is also a Principal Investigator with the Geneva Foundation at Womack Army Medical Center at Fort Bragg, NC with over $10M in DoD grants.</a:t>
            </a:r>
          </a:p>
          <a:p>
            <a:pPr algn="l"/>
            <a:r>
              <a:rPr lang="en-US" sz="1200" dirty="0"/>
              <a:t>Don earned a direct commission in the US Army Medical Specialists Corps in 1995 after graduating from Denison University where he met his wife Holly Jean of nearly 30 years.   They were married in 1995 and moved to San Antonio 3 weeks later.  Don earned his Masters in Physical Therapy in 1997 and then his Doctorate in PT in 2007 both from Baylor University, and a PhD in Human Movement in 2012 from the University of North Carolina at Chapel Hill. </a:t>
            </a:r>
          </a:p>
          <a:p>
            <a:pPr algn="l"/>
            <a:r>
              <a:rPr lang="en-US" sz="1200" dirty="0"/>
              <a:t>Over an Army career spanning 25 years, COL (Ret) Goss served in several clinical, operational,  and academic assignments.  Don was a staff PT at Fort Jackson, SC before heading to Camp Casey Korea in 1999 to be the Division PT for the 2</a:t>
            </a:r>
            <a:r>
              <a:rPr lang="en-US" sz="1200" baseline="30000" dirty="0"/>
              <a:t>nd</a:t>
            </a:r>
            <a:r>
              <a:rPr lang="en-US" sz="1200" dirty="0"/>
              <a:t> Infantry Division.  Upon returning home, Don and Holly chose West Point, NY to join the sports medicine team at Army.  Leaving West Point in 2004, Don and Holly went to Stuttgart, GE, where he opened a direct access PT clinic and enjoyed traveling all over Europe.  Don and Holly first came to NC for a job with a Special Mission Unit at the United States Army Special Operations Command at Fort Bragg, NC.  Don deployed 6 times with this unit from 2006 – 2009.  Don was then Blessed with a Long-Term Health and Educational Training scholarship to matriculate to UNC for his PhD.  During this time, Alexander Josef was born!  Upon completion of his PhD, Don taught physical therapy at the Army-Baylor DPT program at Fort Sam Houston, TX.  In 2014, Don was ordered back to West Point to lead the PT clinics and to start a physical therapy sports medicine fellowship.  Don and Holly returned to Pinehurst in 2019 for Don to lead the physical therapy clinics on Fort Bragg and to retire in 2020.</a:t>
            </a:r>
          </a:p>
          <a:p>
            <a:pPr algn="l"/>
            <a:r>
              <a:rPr lang="en-US" sz="1200" dirty="0"/>
              <a:t>His awards and decorations include the Legion of Merit, Defense Meritorious Service Medal, Meritorious Service Medal (w/ 3OLC), Airborne, Air Assault, Gold German Badge, and others.</a:t>
            </a:r>
          </a:p>
          <a:p>
            <a:pPr algn="l"/>
            <a:r>
              <a:rPr lang="en-US" sz="1200" dirty="0"/>
              <a:t>In his spare time, Don enjoys spending time with his family (Holly and Zander), golfing, running, going to the pool or the lake, and helping golfers with their fitness with his Titleist Medical practice at the </a:t>
            </a:r>
            <a:r>
              <a:rPr lang="en-US" sz="1200"/>
              <a:t>Pinehurst Country Club.</a:t>
            </a:r>
            <a:endParaRPr lang="en-US" sz="1200" dirty="0"/>
          </a:p>
          <a:p>
            <a:pPr algn="l"/>
            <a:br>
              <a:rPr lang="en-US" sz="1600" dirty="0"/>
            </a:br>
            <a:endParaRPr lang="en-US" sz="1600" dirty="0"/>
          </a:p>
          <a:p>
            <a:pPr algn="just"/>
            <a:br>
              <a:rPr lang="en-US" sz="1000" dirty="0"/>
            </a:br>
            <a:endParaRPr lang="en-US" sz="1000" dirty="0"/>
          </a:p>
          <a:p>
            <a:endParaRPr lang="en-US" dirty="0"/>
          </a:p>
        </p:txBody>
      </p:sp>
      <p:sp>
        <p:nvSpPr>
          <p:cNvPr id="5" name="TextBox 4">
            <a:extLst>
              <a:ext uri="{FF2B5EF4-FFF2-40B4-BE49-F238E27FC236}">
                <a16:creationId xmlns:a16="http://schemas.microsoft.com/office/drawing/2014/main" id="{38720B95-B413-C565-65D5-A174DA562739}"/>
              </a:ext>
            </a:extLst>
          </p:cNvPr>
          <p:cNvSpPr txBox="1"/>
          <p:nvPr/>
        </p:nvSpPr>
        <p:spPr>
          <a:xfrm>
            <a:off x="152400" y="7151380"/>
            <a:ext cx="4267200" cy="523220"/>
          </a:xfrm>
          <a:prstGeom prst="rect">
            <a:avLst/>
          </a:prstGeom>
          <a:noFill/>
        </p:spPr>
        <p:txBody>
          <a:bodyPr wrap="square" rtlCol="0">
            <a:spAutoFit/>
          </a:bodyPr>
          <a:lstStyle/>
          <a:p>
            <a:r>
              <a:rPr lang="en-US" sz="1400" b="1" i="1" dirty="0">
                <a:solidFill>
                  <a:schemeClr val="tx1"/>
                </a:solidFill>
                <a:latin typeface="Book Antiqua" pitchFamily="18" charset="0"/>
              </a:rPr>
              <a:t>COL (Ret) Don Goss</a:t>
            </a:r>
          </a:p>
          <a:p>
            <a:endParaRPr lang="en-US" sz="1400" b="1" dirty="0"/>
          </a:p>
        </p:txBody>
      </p:sp>
      <p:pic>
        <p:nvPicPr>
          <p:cNvPr id="6" name="Picture 5" descr="A person in a suit and tie&#10;&#10;AI-generated content may be incorrect.">
            <a:extLst>
              <a:ext uri="{FF2B5EF4-FFF2-40B4-BE49-F238E27FC236}">
                <a16:creationId xmlns:a16="http://schemas.microsoft.com/office/drawing/2014/main" id="{1C64C949-D02D-EFB3-4201-CDD8BA66E0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933" y="1222775"/>
            <a:ext cx="4306534" cy="5232302"/>
          </a:xfrm>
          <a:prstGeom prst="rect">
            <a:avLst/>
          </a:prstGeom>
        </p:spPr>
      </p:pic>
    </p:spTree>
    <p:extLst>
      <p:ext uri="{BB962C8B-B14F-4D97-AF65-F5344CB8AC3E}">
        <p14:creationId xmlns:p14="http://schemas.microsoft.com/office/powerpoint/2010/main" val="1656554101"/>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18296</TotalTime>
  <Words>577</Words>
  <Application>Microsoft Macintosh PowerPoint</Application>
  <PresentationFormat>Custom</PresentationFormat>
  <Paragraphs>60</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Book Antiqua</vt:lpstr>
      <vt:lpstr>Times New Roman</vt:lpstr>
      <vt:lpstr>Univers Condensed</vt:lpstr>
      <vt:lpstr>Verdana</vt:lpstr>
      <vt:lpstr>Default Design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U.S ARMY</dc:creator>
  <cp:lastModifiedBy>Goss, Don</cp:lastModifiedBy>
  <cp:revision>317</cp:revision>
  <cp:lastPrinted>2025-05-08T18:26:50Z</cp:lastPrinted>
  <dcterms:created xsi:type="dcterms:W3CDTF">1998-04-21T18:58:12Z</dcterms:created>
  <dcterms:modified xsi:type="dcterms:W3CDTF">2026-04-02T13:33:13Z</dcterms:modified>
</cp:coreProperties>
</file>